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slideLayouts/slideLayout75.xml" ContentType="application/vnd.openxmlformats-officedocument.presentationml.slideLayout+xml"/>
  <Override PartName="/ppt/theme/theme9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0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1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2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3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94789" r:id="rId8"/>
    <p:sldMasterId id="2147496904" r:id="rId9"/>
    <p:sldMasterId id="2147497310" r:id="rId10"/>
    <p:sldMasterId id="2147497312" r:id="rId11"/>
    <p:sldMasterId id="2147497385" r:id="rId12"/>
    <p:sldMasterId id="2147497423" r:id="rId13"/>
    <p:sldMasterId id="2147497978" r:id="rId14"/>
    <p:sldMasterId id="2147498220" r:id="rId15"/>
    <p:sldMasterId id="2147498316" r:id="rId16"/>
    <p:sldMasterId id="2147498318" r:id="rId17"/>
    <p:sldMasterId id="2147498376" r:id="rId18"/>
    <p:sldMasterId id="2147498482" r:id="rId19"/>
    <p:sldMasterId id="2147498488" r:id="rId20"/>
    <p:sldMasterId id="2147498498" r:id="rId21"/>
  </p:sldMasterIdLst>
  <p:notesMasterIdLst>
    <p:notesMasterId r:id="rId55"/>
  </p:notesMasterIdLst>
  <p:sldIdLst>
    <p:sldId id="331" r:id="rId22"/>
    <p:sldId id="330" r:id="rId23"/>
    <p:sldId id="259" r:id="rId24"/>
    <p:sldId id="3474" r:id="rId25"/>
    <p:sldId id="3476" r:id="rId26"/>
    <p:sldId id="261" r:id="rId27"/>
    <p:sldId id="3480" r:id="rId28"/>
    <p:sldId id="3470" r:id="rId29"/>
    <p:sldId id="265" r:id="rId30"/>
    <p:sldId id="258" r:id="rId31"/>
    <p:sldId id="262" r:id="rId32"/>
    <p:sldId id="3077" r:id="rId33"/>
    <p:sldId id="3478" r:id="rId34"/>
    <p:sldId id="3275" r:id="rId35"/>
    <p:sldId id="980" r:id="rId36"/>
    <p:sldId id="3237" r:id="rId37"/>
    <p:sldId id="257" r:id="rId38"/>
    <p:sldId id="3536" r:id="rId39"/>
    <p:sldId id="3614" r:id="rId40"/>
    <p:sldId id="3654" r:id="rId41"/>
    <p:sldId id="3659" r:id="rId42"/>
    <p:sldId id="3658" r:id="rId43"/>
    <p:sldId id="3623" r:id="rId44"/>
    <p:sldId id="276" r:id="rId45"/>
    <p:sldId id="3663" r:id="rId46"/>
    <p:sldId id="3651" r:id="rId47"/>
    <p:sldId id="3652" r:id="rId48"/>
    <p:sldId id="3641" r:id="rId49"/>
    <p:sldId id="3661" r:id="rId50"/>
    <p:sldId id="3515" r:id="rId51"/>
    <p:sldId id="2874" r:id="rId52"/>
    <p:sldId id="3484" r:id="rId53"/>
    <p:sldId id="3234" r:id="rId54"/>
  </p:sldIdLst>
  <p:sldSz cx="13004800" cy="9753600"/>
  <p:notesSz cx="6858000" cy="9144000"/>
  <p:embeddedFontLst>
    <p:embeddedFont>
      <p:font typeface="Alasassy Caps" pitchFamily="2" charset="0"/>
      <p:regular r:id="rId56"/>
      <p:bold r:id="rId57"/>
      <p:italic r:id="rId58"/>
      <p:boldItalic r:id="rId59"/>
    </p:embeddedFont>
    <p:embeddedFont>
      <p:font typeface="Algerian" panose="04020705040A02060702" pitchFamily="82" charset="0"/>
      <p:regular r:id="rId60"/>
    </p:embeddedFont>
    <p:embeddedFont>
      <p:font typeface="Angsana New" panose="02020603050405020304" pitchFamily="18" charset="-34"/>
      <p:regular r:id="rId61"/>
      <p:bold r:id="rId62"/>
      <p:italic r:id="rId63"/>
      <p:boldItalic r:id="rId64"/>
    </p:embeddedFont>
    <p:embeddedFont>
      <p:font typeface="Aptos Narrow" panose="020B0004020202020204" pitchFamily="34" charset="0"/>
      <p:regular r:id="rId65"/>
      <p:bold r:id="rId66"/>
      <p:italic r:id="rId67"/>
      <p:boldItalic r:id="rId68"/>
    </p:embeddedFont>
    <p:embeddedFont>
      <p:font typeface="Arial Black" panose="020B0A04020102020204" pitchFamily="34" charset="0"/>
      <p:bold r:id="rId69"/>
    </p:embeddedFont>
    <p:embeddedFont>
      <p:font typeface="Arial Nova" panose="020B0504020202020204" pitchFamily="34" charset="0"/>
      <p:regular r:id="rId70"/>
      <p:bold r:id="rId71"/>
      <p:italic r:id="rId72"/>
      <p:boldItalic r:id="rId73"/>
    </p:embeddedFont>
    <p:embeddedFont>
      <p:font typeface="Bernard MT Condensed" panose="02050806060905020404" pitchFamily="18" charset="0"/>
      <p:regular r:id="rId74"/>
    </p:embeddedFont>
    <p:embeddedFont>
      <p:font typeface="Bookman Old Style" panose="02050604050505020204" pitchFamily="18" charset="0"/>
      <p:regular r:id="rId75"/>
      <p:bold r:id="rId76"/>
      <p:italic r:id="rId77"/>
      <p:boldItalic r:id="rId78"/>
    </p:embeddedFont>
    <p:embeddedFont>
      <p:font typeface="Calisto MT" panose="02040603050505030304" pitchFamily="18" charset="0"/>
      <p:regular r:id="rId79"/>
      <p:bold r:id="rId80"/>
      <p:italic r:id="rId81"/>
      <p:boldItalic r:id="rId82"/>
    </p:embeddedFont>
    <p:embeddedFont>
      <p:font typeface="Consolas" panose="020B0609020204030204" pitchFamily="49" charset="0"/>
      <p:regular r:id="rId83"/>
      <p:bold r:id="rId84"/>
      <p:italic r:id="rId85"/>
      <p:boldItalic r:id="rId86"/>
    </p:embeddedFont>
    <p:embeddedFont>
      <p:font typeface="Franklin Gothic Heavy" panose="020B0903020102020204" pitchFamily="34" charset="0"/>
      <p:regular r:id="rId87"/>
      <p:italic r:id="rId88"/>
    </p:embeddedFont>
    <p:embeddedFont>
      <p:font typeface="Franklin Gothic Medium" panose="020B0603020102020204" pitchFamily="34" charset="0"/>
      <p:regular r:id="rId89"/>
      <p:italic r:id="rId90"/>
    </p:embeddedFont>
    <p:embeddedFont>
      <p:font typeface="Georgia" panose="02040502050405020303" pitchFamily="18" charset="0"/>
      <p:regular r:id="rId91"/>
      <p:bold r:id="rId92"/>
      <p:italic r:id="rId93"/>
      <p:boldItalic r:id="rId94"/>
    </p:embeddedFont>
    <p:embeddedFont>
      <p:font typeface="Georgia Pro Semibold" panose="02040702050405020303" pitchFamily="18" charset="0"/>
      <p:bold r:id="rId95"/>
      <p:boldItalic r:id="rId96"/>
    </p:embeddedFont>
    <p:embeddedFont>
      <p:font typeface="Gill Sans Nova" panose="020B0602020104020203" pitchFamily="34" charset="0"/>
      <p:regular r:id="rId97"/>
      <p:bold r:id="rId98"/>
      <p:italic r:id="rId99"/>
      <p:boldItalic r:id="rId100"/>
    </p:embeddedFont>
    <p:embeddedFont>
      <p:font typeface="Impact" panose="020B0806030902050204" pitchFamily="34" charset="0"/>
      <p:regular r:id="rId101"/>
    </p:embeddedFont>
    <p:embeddedFont>
      <p:font typeface="Modern Love" panose="04090805081005020601" pitchFamily="82" charset="0"/>
      <p:regular r:id="rId102"/>
    </p:embeddedFont>
    <p:embeddedFont>
      <p:font typeface="Mystical Woods Rough Script" panose="02000500000000000000" pitchFamily="2" charset="0"/>
      <p:regular r:id="rId103"/>
    </p:embeddedFont>
    <p:embeddedFont>
      <p:font typeface="Rockwell" panose="02060603020205020403" pitchFamily="18" charset="0"/>
      <p:regular r:id="rId104"/>
      <p:bold r:id="rId105"/>
      <p:italic r:id="rId106"/>
      <p:boldItalic r:id="rId107"/>
    </p:embeddedFont>
    <p:embeddedFont>
      <p:font typeface="The Hand" panose="03070502030502020204" pitchFamily="66" charset="0"/>
      <p:regular r:id="rId108"/>
      <p:bold r:id="rId109"/>
    </p:embeddedFont>
    <p:embeddedFont>
      <p:font typeface="Trebuchet MS" panose="020B0603020202020204" pitchFamily="34" charset="0"/>
      <p:regular r:id="rId110"/>
      <p:bold r:id="rId111"/>
      <p:italic r:id="rId112"/>
      <p:boldItalic r:id="rId113"/>
    </p:embeddedFont>
    <p:embeddedFont>
      <p:font typeface="Wingdings 2" panose="05020102010507070707" pitchFamily="18" charset="2"/>
      <p:regular r:id="rId1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MMA JOHNSON" initials="" lastIdx="1" clrIdx="1"/>
  <p:cmAuthor id="1" name="rebecca lima" initials="rl" lastIdx="1" clrIdx="5">
    <p:extLst>
      <p:ext uri="{19B8F6BF-5375-455C-9EA6-DF929625EA0E}">
        <p15:presenceInfo xmlns:p15="http://schemas.microsoft.com/office/powerpoint/2012/main" userId="836ae0d99c40f954" providerId="Windows Live"/>
      </p:ext>
    </p:extLst>
  </p:cmAuthor>
  <p:cmAuthor id="2" name="Ashley Butler" initials="AB" lastIdx="2" clrIdx="6">
    <p:extLst>
      <p:ext uri="{19B8F6BF-5375-455C-9EA6-DF929625EA0E}">
        <p15:presenceInfo xmlns:p15="http://schemas.microsoft.com/office/powerpoint/2012/main" userId="S::butler.ashley@somersetcollegeprep.org::3bbca881-3c6f-4abc-94a3-40b7cb85eef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CC66"/>
    <a:srgbClr val="FF0066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7E8CD22-AA27-428D-8762-F23AEEC335BA}">
  <a:tblStyle styleId="{C7E8CD22-AA27-428D-8762-F23AEEC335BA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1518" y="54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117" Type="http://schemas.openxmlformats.org/officeDocument/2006/relationships/viewProps" Target="viewProps.xml"/><Relationship Id="rId21" Type="http://schemas.openxmlformats.org/officeDocument/2006/relationships/slideMaster" Target="slideMasters/slideMaster14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84" Type="http://schemas.openxmlformats.org/officeDocument/2006/relationships/font" Target="fonts/font29.fntdata"/><Relationship Id="rId89" Type="http://schemas.openxmlformats.org/officeDocument/2006/relationships/font" Target="fonts/font34.fntdata"/><Relationship Id="rId112" Type="http://schemas.openxmlformats.org/officeDocument/2006/relationships/font" Target="fonts/font57.fntdata"/><Relationship Id="rId16" Type="http://schemas.openxmlformats.org/officeDocument/2006/relationships/slideMaster" Target="slideMasters/slideMaster9.xml"/><Relationship Id="rId107" Type="http://schemas.openxmlformats.org/officeDocument/2006/relationships/font" Target="fonts/font52.fntdata"/><Relationship Id="rId11" Type="http://schemas.openxmlformats.org/officeDocument/2006/relationships/slideMaster" Target="slideMasters/slideMaster4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53" Type="http://schemas.openxmlformats.org/officeDocument/2006/relationships/slide" Target="slides/slide32.xml"/><Relationship Id="rId58" Type="http://schemas.openxmlformats.org/officeDocument/2006/relationships/font" Target="fonts/font3.fntdata"/><Relationship Id="rId74" Type="http://schemas.openxmlformats.org/officeDocument/2006/relationships/font" Target="fonts/font19.fntdata"/><Relationship Id="rId79" Type="http://schemas.openxmlformats.org/officeDocument/2006/relationships/font" Target="fonts/font24.fntdata"/><Relationship Id="rId102" Type="http://schemas.openxmlformats.org/officeDocument/2006/relationships/font" Target="fonts/font47.fntdata"/><Relationship Id="rId5" Type="http://schemas.openxmlformats.org/officeDocument/2006/relationships/customXml" Target="../customXml/item5.xml"/><Relationship Id="rId90" Type="http://schemas.openxmlformats.org/officeDocument/2006/relationships/font" Target="fonts/font35.fntdata"/><Relationship Id="rId95" Type="http://schemas.openxmlformats.org/officeDocument/2006/relationships/font" Target="fonts/font40.fntdata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64" Type="http://schemas.openxmlformats.org/officeDocument/2006/relationships/font" Target="fonts/font9.fntdata"/><Relationship Id="rId69" Type="http://schemas.openxmlformats.org/officeDocument/2006/relationships/font" Target="fonts/font14.fntdata"/><Relationship Id="rId113" Type="http://schemas.openxmlformats.org/officeDocument/2006/relationships/font" Target="fonts/font58.fntdata"/><Relationship Id="rId118" Type="http://schemas.openxmlformats.org/officeDocument/2006/relationships/theme" Target="theme/theme1.xml"/><Relationship Id="rId80" Type="http://schemas.openxmlformats.org/officeDocument/2006/relationships/font" Target="fonts/font25.fntdata"/><Relationship Id="rId85" Type="http://schemas.openxmlformats.org/officeDocument/2006/relationships/font" Target="fonts/font30.fntdata"/><Relationship Id="rId12" Type="http://schemas.openxmlformats.org/officeDocument/2006/relationships/slideMaster" Target="slideMasters/slideMaster5.xml"/><Relationship Id="rId17" Type="http://schemas.openxmlformats.org/officeDocument/2006/relationships/slideMaster" Target="slideMasters/slideMaster10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59" Type="http://schemas.openxmlformats.org/officeDocument/2006/relationships/font" Target="fonts/font4.fntdata"/><Relationship Id="rId103" Type="http://schemas.openxmlformats.org/officeDocument/2006/relationships/font" Target="fonts/font48.fntdata"/><Relationship Id="rId108" Type="http://schemas.openxmlformats.org/officeDocument/2006/relationships/font" Target="fonts/font53.fntdata"/><Relationship Id="rId54" Type="http://schemas.openxmlformats.org/officeDocument/2006/relationships/slide" Target="slides/slide33.xml"/><Relationship Id="rId70" Type="http://schemas.openxmlformats.org/officeDocument/2006/relationships/font" Target="fonts/font15.fntdata"/><Relationship Id="rId75" Type="http://schemas.openxmlformats.org/officeDocument/2006/relationships/font" Target="fonts/font20.fntdata"/><Relationship Id="rId91" Type="http://schemas.openxmlformats.org/officeDocument/2006/relationships/font" Target="fonts/font36.fntdata"/><Relationship Id="rId96" Type="http://schemas.openxmlformats.org/officeDocument/2006/relationships/font" Target="fonts/font41.fntdata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49" Type="http://schemas.openxmlformats.org/officeDocument/2006/relationships/slide" Target="slides/slide28.xml"/><Relationship Id="rId114" Type="http://schemas.openxmlformats.org/officeDocument/2006/relationships/font" Target="fonts/font59.fntdata"/><Relationship Id="rId119" Type="http://schemas.openxmlformats.org/officeDocument/2006/relationships/tableStyles" Target="tableStyles.xml"/><Relationship Id="rId10" Type="http://schemas.openxmlformats.org/officeDocument/2006/relationships/slideMaster" Target="slideMasters/slideMaster3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73" Type="http://schemas.openxmlformats.org/officeDocument/2006/relationships/font" Target="fonts/font18.fntdata"/><Relationship Id="rId78" Type="http://schemas.openxmlformats.org/officeDocument/2006/relationships/font" Target="fonts/font23.fntdata"/><Relationship Id="rId81" Type="http://schemas.openxmlformats.org/officeDocument/2006/relationships/font" Target="fonts/font26.fntdata"/><Relationship Id="rId86" Type="http://schemas.openxmlformats.org/officeDocument/2006/relationships/font" Target="fonts/font31.fntdata"/><Relationship Id="rId94" Type="http://schemas.openxmlformats.org/officeDocument/2006/relationships/font" Target="fonts/font39.fntdata"/><Relationship Id="rId99" Type="http://schemas.openxmlformats.org/officeDocument/2006/relationships/font" Target="fonts/font44.fntdata"/><Relationship Id="rId101" Type="http://schemas.openxmlformats.org/officeDocument/2006/relationships/font" Target="fonts/font46.fntdata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2.xml"/><Relationship Id="rId13" Type="http://schemas.openxmlformats.org/officeDocument/2006/relationships/slideMaster" Target="slideMasters/slideMaster6.xml"/><Relationship Id="rId18" Type="http://schemas.openxmlformats.org/officeDocument/2006/relationships/slideMaster" Target="slideMasters/slideMaster11.xml"/><Relationship Id="rId39" Type="http://schemas.openxmlformats.org/officeDocument/2006/relationships/slide" Target="slides/slide18.xml"/><Relationship Id="rId109" Type="http://schemas.openxmlformats.org/officeDocument/2006/relationships/font" Target="fonts/font54.fntdata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notesMaster" Target="notesMasters/notesMaster1.xml"/><Relationship Id="rId76" Type="http://schemas.openxmlformats.org/officeDocument/2006/relationships/font" Target="fonts/font21.fntdata"/><Relationship Id="rId97" Type="http://schemas.openxmlformats.org/officeDocument/2006/relationships/font" Target="fonts/font42.fntdata"/><Relationship Id="rId104" Type="http://schemas.openxmlformats.org/officeDocument/2006/relationships/font" Target="fonts/font49.fntdata"/><Relationship Id="rId7" Type="http://schemas.openxmlformats.org/officeDocument/2006/relationships/customXml" Target="../customXml/item7.xml"/><Relationship Id="rId71" Type="http://schemas.openxmlformats.org/officeDocument/2006/relationships/font" Target="fonts/font16.fntdata"/><Relationship Id="rId92" Type="http://schemas.openxmlformats.org/officeDocument/2006/relationships/font" Target="fonts/font37.fntdata"/><Relationship Id="rId2" Type="http://schemas.openxmlformats.org/officeDocument/2006/relationships/customXml" Target="../customXml/item2.xml"/><Relationship Id="rId29" Type="http://schemas.openxmlformats.org/officeDocument/2006/relationships/slide" Target="slides/slide8.xml"/><Relationship Id="rId24" Type="http://schemas.openxmlformats.org/officeDocument/2006/relationships/slide" Target="slides/slide3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66" Type="http://schemas.openxmlformats.org/officeDocument/2006/relationships/font" Target="fonts/font11.fntdata"/><Relationship Id="rId87" Type="http://schemas.openxmlformats.org/officeDocument/2006/relationships/font" Target="fonts/font32.fntdata"/><Relationship Id="rId110" Type="http://schemas.openxmlformats.org/officeDocument/2006/relationships/font" Target="fonts/font55.fntdata"/><Relationship Id="rId115" Type="http://schemas.openxmlformats.org/officeDocument/2006/relationships/commentAuthors" Target="commentAuthors.xml"/><Relationship Id="rId61" Type="http://schemas.openxmlformats.org/officeDocument/2006/relationships/font" Target="fonts/font6.fntdata"/><Relationship Id="rId82" Type="http://schemas.openxmlformats.org/officeDocument/2006/relationships/font" Target="fonts/font27.fntdata"/><Relationship Id="rId19" Type="http://schemas.openxmlformats.org/officeDocument/2006/relationships/slideMaster" Target="slideMasters/slideMaster12.xml"/><Relationship Id="rId14" Type="http://schemas.openxmlformats.org/officeDocument/2006/relationships/slideMaster" Target="slideMasters/slideMaster7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56" Type="http://schemas.openxmlformats.org/officeDocument/2006/relationships/font" Target="fonts/font1.fntdata"/><Relationship Id="rId77" Type="http://schemas.openxmlformats.org/officeDocument/2006/relationships/font" Target="fonts/font22.fntdata"/><Relationship Id="rId100" Type="http://schemas.openxmlformats.org/officeDocument/2006/relationships/font" Target="fonts/font45.fntdata"/><Relationship Id="rId105" Type="http://schemas.openxmlformats.org/officeDocument/2006/relationships/font" Target="fonts/font50.fntdata"/><Relationship Id="rId8" Type="http://schemas.openxmlformats.org/officeDocument/2006/relationships/slideMaster" Target="slideMasters/slideMaster1.xml"/><Relationship Id="rId51" Type="http://schemas.openxmlformats.org/officeDocument/2006/relationships/slide" Target="slides/slide30.xml"/><Relationship Id="rId72" Type="http://schemas.openxmlformats.org/officeDocument/2006/relationships/font" Target="fonts/font17.fntdata"/><Relationship Id="rId93" Type="http://schemas.openxmlformats.org/officeDocument/2006/relationships/font" Target="fonts/font38.fntdata"/><Relationship Id="rId98" Type="http://schemas.openxmlformats.org/officeDocument/2006/relationships/font" Target="fonts/font43.fntdata"/><Relationship Id="rId3" Type="http://schemas.openxmlformats.org/officeDocument/2006/relationships/customXml" Target="../customXml/item3.xml"/><Relationship Id="rId25" Type="http://schemas.openxmlformats.org/officeDocument/2006/relationships/slide" Target="slides/slide4.xml"/><Relationship Id="rId46" Type="http://schemas.openxmlformats.org/officeDocument/2006/relationships/slide" Target="slides/slide25.xml"/><Relationship Id="rId67" Type="http://schemas.openxmlformats.org/officeDocument/2006/relationships/font" Target="fonts/font12.fntdata"/><Relationship Id="rId116" Type="http://schemas.openxmlformats.org/officeDocument/2006/relationships/presProps" Target="presProps.xml"/><Relationship Id="rId20" Type="http://schemas.openxmlformats.org/officeDocument/2006/relationships/slideMaster" Target="slideMasters/slideMaster13.xml"/><Relationship Id="rId41" Type="http://schemas.openxmlformats.org/officeDocument/2006/relationships/slide" Target="slides/slide20.xml"/><Relationship Id="rId62" Type="http://schemas.openxmlformats.org/officeDocument/2006/relationships/font" Target="fonts/font7.fntdata"/><Relationship Id="rId83" Type="http://schemas.openxmlformats.org/officeDocument/2006/relationships/font" Target="fonts/font28.fntdata"/><Relationship Id="rId88" Type="http://schemas.openxmlformats.org/officeDocument/2006/relationships/font" Target="fonts/font33.fntdata"/><Relationship Id="rId111" Type="http://schemas.openxmlformats.org/officeDocument/2006/relationships/font" Target="fonts/font56.fntdata"/><Relationship Id="rId15" Type="http://schemas.openxmlformats.org/officeDocument/2006/relationships/slideMaster" Target="slideMasters/slideMaster8.xml"/><Relationship Id="rId36" Type="http://schemas.openxmlformats.org/officeDocument/2006/relationships/slide" Target="slides/slide15.xml"/><Relationship Id="rId57" Type="http://schemas.openxmlformats.org/officeDocument/2006/relationships/font" Target="fonts/font2.fntdata"/><Relationship Id="rId106" Type="http://schemas.openxmlformats.org/officeDocument/2006/relationships/font" Target="fonts/font51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AF3693-03DB-4A77-B007-45B249DE5C1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4806857-370D-479C-BA85-5E3DF707FB9D}">
      <dgm:prSet/>
      <dgm:spPr/>
      <dgm:t>
        <a:bodyPr/>
        <a:lstStyle/>
        <a:p>
          <a:r>
            <a:rPr lang="en-US" b="0" i="0"/>
            <a:t>S - Set high expectations</a:t>
          </a:r>
          <a:endParaRPr lang="en-US"/>
        </a:p>
      </dgm:t>
    </dgm:pt>
    <dgm:pt modelId="{54A7DBE4-B80C-4D60-842E-63F59CB91823}" type="parTrans" cxnId="{40C27B72-5723-47FD-BF05-4DC9B15FB6D2}">
      <dgm:prSet/>
      <dgm:spPr/>
      <dgm:t>
        <a:bodyPr/>
        <a:lstStyle/>
        <a:p>
          <a:endParaRPr lang="en-US"/>
        </a:p>
      </dgm:t>
    </dgm:pt>
    <dgm:pt modelId="{F9844EB1-D1A5-494D-8968-8A88FE4E0B29}" type="sibTrans" cxnId="{40C27B72-5723-47FD-BF05-4DC9B15FB6D2}">
      <dgm:prSet/>
      <dgm:spPr/>
      <dgm:t>
        <a:bodyPr/>
        <a:lstStyle/>
        <a:p>
          <a:endParaRPr lang="en-US"/>
        </a:p>
      </dgm:t>
    </dgm:pt>
    <dgm:pt modelId="{99749F4E-F815-46D9-B202-515D5A39C3F3}">
      <dgm:prSet/>
      <dgm:spPr/>
      <dgm:t>
        <a:bodyPr/>
        <a:lstStyle/>
        <a:p>
          <a:r>
            <a:rPr lang="en-US" b="0" i="0"/>
            <a:t>O - Objective</a:t>
          </a:r>
          <a:endParaRPr lang="en-US"/>
        </a:p>
      </dgm:t>
    </dgm:pt>
    <dgm:pt modelId="{CCC31A7A-5EDB-46D2-B6B5-2D5183100A78}" type="parTrans" cxnId="{286B06F8-E94E-4B8A-9DDE-B7596CFDFB0F}">
      <dgm:prSet/>
      <dgm:spPr/>
      <dgm:t>
        <a:bodyPr/>
        <a:lstStyle/>
        <a:p>
          <a:endParaRPr lang="en-US"/>
        </a:p>
      </dgm:t>
    </dgm:pt>
    <dgm:pt modelId="{80BA55E1-3B47-44E7-9B9A-E78EA53725E6}" type="sibTrans" cxnId="{286B06F8-E94E-4B8A-9DDE-B7596CFDFB0F}">
      <dgm:prSet/>
      <dgm:spPr/>
      <dgm:t>
        <a:bodyPr/>
        <a:lstStyle/>
        <a:p>
          <a:endParaRPr lang="en-US"/>
        </a:p>
      </dgm:t>
    </dgm:pt>
    <dgm:pt modelId="{3A650E9D-6BB7-4789-9B68-81354AC2FDD3}">
      <dgm:prSet/>
      <dgm:spPr/>
      <dgm:t>
        <a:bodyPr/>
        <a:lstStyle/>
        <a:p>
          <a:r>
            <a:rPr lang="en-US" b="0" i="0"/>
            <a:t>M - Meaningful curriculum</a:t>
          </a:r>
          <a:endParaRPr lang="en-US"/>
        </a:p>
      </dgm:t>
    </dgm:pt>
    <dgm:pt modelId="{787BF847-8D40-42D3-A0B1-51D4F362A571}" type="parTrans" cxnId="{60E36918-9A9B-465B-AFA5-86E31B7CA469}">
      <dgm:prSet/>
      <dgm:spPr/>
      <dgm:t>
        <a:bodyPr/>
        <a:lstStyle/>
        <a:p>
          <a:endParaRPr lang="en-US"/>
        </a:p>
      </dgm:t>
    </dgm:pt>
    <dgm:pt modelId="{D4B3E329-A62E-45D2-9D41-76C0982981B3}" type="sibTrans" cxnId="{60E36918-9A9B-465B-AFA5-86E31B7CA469}">
      <dgm:prSet/>
      <dgm:spPr/>
      <dgm:t>
        <a:bodyPr/>
        <a:lstStyle/>
        <a:p>
          <a:endParaRPr lang="en-US"/>
        </a:p>
      </dgm:t>
    </dgm:pt>
    <dgm:pt modelId="{3970E0F5-8929-4CAA-B980-20216F45B9E6}">
      <dgm:prSet/>
      <dgm:spPr/>
      <dgm:t>
        <a:bodyPr/>
        <a:lstStyle/>
        <a:p>
          <a:r>
            <a:rPr lang="en-US" b="0" i="0"/>
            <a:t>E -  Effective</a:t>
          </a:r>
          <a:endParaRPr lang="en-US"/>
        </a:p>
      </dgm:t>
    </dgm:pt>
    <dgm:pt modelId="{B807309F-E5B5-41CD-AC33-A44CA014ED15}" type="parTrans" cxnId="{7366013D-261A-446C-9F65-78B620EA9A0E}">
      <dgm:prSet/>
      <dgm:spPr/>
      <dgm:t>
        <a:bodyPr/>
        <a:lstStyle/>
        <a:p>
          <a:endParaRPr lang="en-US"/>
        </a:p>
      </dgm:t>
    </dgm:pt>
    <dgm:pt modelId="{2DFD2848-F77A-4FDE-B622-E76A5EC917C9}" type="sibTrans" cxnId="{7366013D-261A-446C-9F65-78B620EA9A0E}">
      <dgm:prSet/>
      <dgm:spPr/>
      <dgm:t>
        <a:bodyPr/>
        <a:lstStyle/>
        <a:p>
          <a:endParaRPr lang="en-US"/>
        </a:p>
      </dgm:t>
    </dgm:pt>
    <dgm:pt modelId="{ECC2434A-267D-43FD-B53C-0652213B4E19}">
      <dgm:prSet/>
      <dgm:spPr/>
      <dgm:t>
        <a:bodyPr/>
        <a:lstStyle/>
        <a:p>
          <a:r>
            <a:rPr lang="en-US" b="0" i="0"/>
            <a:t>R -  Resourceful and responsible life long 	learners</a:t>
          </a:r>
          <a:endParaRPr lang="en-US"/>
        </a:p>
      </dgm:t>
    </dgm:pt>
    <dgm:pt modelId="{E4B30A52-F5A5-4BCE-822D-D49BE80D9219}" type="parTrans" cxnId="{3DFFB652-B14B-49A1-9FBC-577B2AA92D89}">
      <dgm:prSet/>
      <dgm:spPr/>
      <dgm:t>
        <a:bodyPr/>
        <a:lstStyle/>
        <a:p>
          <a:endParaRPr lang="en-US"/>
        </a:p>
      </dgm:t>
    </dgm:pt>
    <dgm:pt modelId="{A0EDF416-9261-4B15-A369-6689E6073B73}" type="sibTrans" cxnId="{3DFFB652-B14B-49A1-9FBC-577B2AA92D89}">
      <dgm:prSet/>
      <dgm:spPr/>
      <dgm:t>
        <a:bodyPr/>
        <a:lstStyle/>
        <a:p>
          <a:endParaRPr lang="en-US"/>
        </a:p>
      </dgm:t>
    </dgm:pt>
    <dgm:pt modelId="{03AC48FF-8476-4A4D-8384-9C7E63AF4894}">
      <dgm:prSet/>
      <dgm:spPr/>
      <dgm:t>
        <a:bodyPr/>
        <a:lstStyle/>
        <a:p>
          <a:r>
            <a:rPr lang="en-US" b="0" i="0"/>
            <a:t>S - Scholars who achieve proficiency and beyond</a:t>
          </a:r>
          <a:endParaRPr lang="en-US"/>
        </a:p>
      </dgm:t>
    </dgm:pt>
    <dgm:pt modelId="{FF716058-5C6A-4A33-BFE4-B3314D9E091E}" type="parTrans" cxnId="{DB88C29B-6305-4017-A28F-6C7BC2A445F4}">
      <dgm:prSet/>
      <dgm:spPr/>
      <dgm:t>
        <a:bodyPr/>
        <a:lstStyle/>
        <a:p>
          <a:endParaRPr lang="en-US"/>
        </a:p>
      </dgm:t>
    </dgm:pt>
    <dgm:pt modelId="{A1C9EE35-E3E4-43AA-89F2-AB29E6442879}" type="sibTrans" cxnId="{DB88C29B-6305-4017-A28F-6C7BC2A445F4}">
      <dgm:prSet/>
      <dgm:spPr/>
      <dgm:t>
        <a:bodyPr/>
        <a:lstStyle/>
        <a:p>
          <a:endParaRPr lang="en-US"/>
        </a:p>
      </dgm:t>
    </dgm:pt>
    <dgm:pt modelId="{402D757D-0619-4429-AB37-DD17173FC10E}">
      <dgm:prSet/>
      <dgm:spPr/>
      <dgm:t>
        <a:bodyPr/>
        <a:lstStyle/>
        <a:p>
          <a:r>
            <a:rPr lang="en-US" b="0" i="0"/>
            <a:t>E - Evaluate continuously and use data to drive 	curriculum</a:t>
          </a:r>
          <a:endParaRPr lang="en-US"/>
        </a:p>
      </dgm:t>
    </dgm:pt>
    <dgm:pt modelId="{5E346FDF-B866-4F2D-A97C-9D6B0AB1974E}" type="parTrans" cxnId="{44A6F2EA-DA46-40B0-8901-ADD79DF10015}">
      <dgm:prSet/>
      <dgm:spPr/>
      <dgm:t>
        <a:bodyPr/>
        <a:lstStyle/>
        <a:p>
          <a:endParaRPr lang="en-US"/>
        </a:p>
      </dgm:t>
    </dgm:pt>
    <dgm:pt modelId="{D403CD2F-D8D6-469C-9C6A-1693E419C4C5}" type="sibTrans" cxnId="{44A6F2EA-DA46-40B0-8901-ADD79DF10015}">
      <dgm:prSet/>
      <dgm:spPr/>
      <dgm:t>
        <a:bodyPr/>
        <a:lstStyle/>
        <a:p>
          <a:endParaRPr lang="en-US"/>
        </a:p>
      </dgm:t>
    </dgm:pt>
    <dgm:pt modelId="{02C32390-6DAF-4C55-A58A-92770FAF264B}">
      <dgm:prSet/>
      <dgm:spPr/>
      <dgm:t>
        <a:bodyPr/>
        <a:lstStyle/>
        <a:p>
          <a:r>
            <a:rPr lang="en-US" b="0" i="0"/>
            <a:t>T - Teachers who are highly qualified</a:t>
          </a:r>
          <a:endParaRPr lang="en-US"/>
        </a:p>
      </dgm:t>
    </dgm:pt>
    <dgm:pt modelId="{FEE8BC40-50B4-4ADB-A1F7-323CFDAA32E3}" type="parTrans" cxnId="{7E2FAC9E-BE40-412B-93D8-F9B6B4FD6136}">
      <dgm:prSet/>
      <dgm:spPr/>
      <dgm:t>
        <a:bodyPr/>
        <a:lstStyle/>
        <a:p>
          <a:endParaRPr lang="en-US"/>
        </a:p>
      </dgm:t>
    </dgm:pt>
    <dgm:pt modelId="{898C83A0-0D1D-4CBD-8F84-AAF021F13674}" type="sibTrans" cxnId="{7E2FAC9E-BE40-412B-93D8-F9B6B4FD6136}">
      <dgm:prSet/>
      <dgm:spPr/>
      <dgm:t>
        <a:bodyPr/>
        <a:lstStyle/>
        <a:p>
          <a:endParaRPr lang="en-US"/>
        </a:p>
      </dgm:t>
    </dgm:pt>
    <dgm:pt modelId="{4D17562B-5340-42B9-A90D-B4B8474D9020}" type="pres">
      <dgm:prSet presAssocID="{FAAF3693-03DB-4A77-B007-45B249DE5C1F}" presName="Name0" presStyleCnt="0">
        <dgm:presLayoutVars>
          <dgm:dir/>
          <dgm:animLvl val="lvl"/>
          <dgm:resizeHandles val="exact"/>
        </dgm:presLayoutVars>
      </dgm:prSet>
      <dgm:spPr/>
    </dgm:pt>
    <dgm:pt modelId="{A43D44CA-5345-4223-9529-27419C7ABE34}" type="pres">
      <dgm:prSet presAssocID="{44806857-370D-479C-BA85-5E3DF707FB9D}" presName="linNode" presStyleCnt="0"/>
      <dgm:spPr/>
    </dgm:pt>
    <dgm:pt modelId="{D8DB740B-FD43-494B-86BD-D1FF784581A3}" type="pres">
      <dgm:prSet presAssocID="{44806857-370D-479C-BA85-5E3DF707FB9D}" presName="parentText" presStyleLbl="node1" presStyleIdx="0" presStyleCnt="8">
        <dgm:presLayoutVars>
          <dgm:chMax val="1"/>
          <dgm:bulletEnabled val="1"/>
        </dgm:presLayoutVars>
      </dgm:prSet>
      <dgm:spPr/>
    </dgm:pt>
    <dgm:pt modelId="{5C725460-7D4B-420D-AB7D-58A12B669557}" type="pres">
      <dgm:prSet presAssocID="{F9844EB1-D1A5-494D-8968-8A88FE4E0B29}" presName="sp" presStyleCnt="0"/>
      <dgm:spPr/>
    </dgm:pt>
    <dgm:pt modelId="{6D6D3084-AC6F-4199-84EB-07B2B99C7D06}" type="pres">
      <dgm:prSet presAssocID="{99749F4E-F815-46D9-B202-515D5A39C3F3}" presName="linNode" presStyleCnt="0"/>
      <dgm:spPr/>
    </dgm:pt>
    <dgm:pt modelId="{F159417C-E500-401B-B9BA-06313CDCAB5B}" type="pres">
      <dgm:prSet presAssocID="{99749F4E-F815-46D9-B202-515D5A39C3F3}" presName="parentText" presStyleLbl="node1" presStyleIdx="1" presStyleCnt="8">
        <dgm:presLayoutVars>
          <dgm:chMax val="1"/>
          <dgm:bulletEnabled val="1"/>
        </dgm:presLayoutVars>
      </dgm:prSet>
      <dgm:spPr/>
    </dgm:pt>
    <dgm:pt modelId="{907691A6-59FC-4E20-BBD7-647F0AD74D5C}" type="pres">
      <dgm:prSet presAssocID="{80BA55E1-3B47-44E7-9B9A-E78EA53725E6}" presName="sp" presStyleCnt="0"/>
      <dgm:spPr/>
    </dgm:pt>
    <dgm:pt modelId="{7A554176-0EF8-41DF-A48F-62F99D6D3852}" type="pres">
      <dgm:prSet presAssocID="{3A650E9D-6BB7-4789-9B68-81354AC2FDD3}" presName="linNode" presStyleCnt="0"/>
      <dgm:spPr/>
    </dgm:pt>
    <dgm:pt modelId="{6DCE11DA-4EBD-4449-B42F-6AFA1AE3A36D}" type="pres">
      <dgm:prSet presAssocID="{3A650E9D-6BB7-4789-9B68-81354AC2FDD3}" presName="parentText" presStyleLbl="node1" presStyleIdx="2" presStyleCnt="8">
        <dgm:presLayoutVars>
          <dgm:chMax val="1"/>
          <dgm:bulletEnabled val="1"/>
        </dgm:presLayoutVars>
      </dgm:prSet>
      <dgm:spPr/>
    </dgm:pt>
    <dgm:pt modelId="{1306C33C-0C50-4F3B-B81E-2270FA86724D}" type="pres">
      <dgm:prSet presAssocID="{D4B3E329-A62E-45D2-9D41-76C0982981B3}" presName="sp" presStyleCnt="0"/>
      <dgm:spPr/>
    </dgm:pt>
    <dgm:pt modelId="{DFC58F94-A99C-41A8-966E-1C43C766A79A}" type="pres">
      <dgm:prSet presAssocID="{3970E0F5-8929-4CAA-B980-20216F45B9E6}" presName="linNode" presStyleCnt="0"/>
      <dgm:spPr/>
    </dgm:pt>
    <dgm:pt modelId="{0C842A99-33F9-40BC-B66F-57D03D37776D}" type="pres">
      <dgm:prSet presAssocID="{3970E0F5-8929-4CAA-B980-20216F45B9E6}" presName="parentText" presStyleLbl="node1" presStyleIdx="3" presStyleCnt="8">
        <dgm:presLayoutVars>
          <dgm:chMax val="1"/>
          <dgm:bulletEnabled val="1"/>
        </dgm:presLayoutVars>
      </dgm:prSet>
      <dgm:spPr/>
    </dgm:pt>
    <dgm:pt modelId="{E2C722F2-4C70-456B-BB26-B3932A8512E2}" type="pres">
      <dgm:prSet presAssocID="{2DFD2848-F77A-4FDE-B622-E76A5EC917C9}" presName="sp" presStyleCnt="0"/>
      <dgm:spPr/>
    </dgm:pt>
    <dgm:pt modelId="{2C9244DC-4F95-420F-9D5D-F10373AB26EF}" type="pres">
      <dgm:prSet presAssocID="{ECC2434A-267D-43FD-B53C-0652213B4E19}" presName="linNode" presStyleCnt="0"/>
      <dgm:spPr/>
    </dgm:pt>
    <dgm:pt modelId="{DAE65B27-D101-45F4-B049-0688E6617E1D}" type="pres">
      <dgm:prSet presAssocID="{ECC2434A-267D-43FD-B53C-0652213B4E19}" presName="parentText" presStyleLbl="node1" presStyleIdx="4" presStyleCnt="8">
        <dgm:presLayoutVars>
          <dgm:chMax val="1"/>
          <dgm:bulletEnabled val="1"/>
        </dgm:presLayoutVars>
      </dgm:prSet>
      <dgm:spPr/>
    </dgm:pt>
    <dgm:pt modelId="{93FA4389-18D7-4C45-8F57-4E89DAB6FBE4}" type="pres">
      <dgm:prSet presAssocID="{A0EDF416-9261-4B15-A369-6689E6073B73}" presName="sp" presStyleCnt="0"/>
      <dgm:spPr/>
    </dgm:pt>
    <dgm:pt modelId="{106DE22F-A50C-4DBA-AE04-055D6ED8B873}" type="pres">
      <dgm:prSet presAssocID="{03AC48FF-8476-4A4D-8384-9C7E63AF4894}" presName="linNode" presStyleCnt="0"/>
      <dgm:spPr/>
    </dgm:pt>
    <dgm:pt modelId="{48CF2F41-DD3F-4A2E-A2D4-72C91EF6D407}" type="pres">
      <dgm:prSet presAssocID="{03AC48FF-8476-4A4D-8384-9C7E63AF4894}" presName="parentText" presStyleLbl="node1" presStyleIdx="5" presStyleCnt="8">
        <dgm:presLayoutVars>
          <dgm:chMax val="1"/>
          <dgm:bulletEnabled val="1"/>
        </dgm:presLayoutVars>
      </dgm:prSet>
      <dgm:spPr/>
    </dgm:pt>
    <dgm:pt modelId="{ADE8CD46-696D-4779-9EAE-E3F508743DFE}" type="pres">
      <dgm:prSet presAssocID="{A1C9EE35-E3E4-43AA-89F2-AB29E6442879}" presName="sp" presStyleCnt="0"/>
      <dgm:spPr/>
    </dgm:pt>
    <dgm:pt modelId="{50F90EB6-CF8A-4EFC-BEAE-9283A5323BA1}" type="pres">
      <dgm:prSet presAssocID="{402D757D-0619-4429-AB37-DD17173FC10E}" presName="linNode" presStyleCnt="0"/>
      <dgm:spPr/>
    </dgm:pt>
    <dgm:pt modelId="{D81D8462-735B-4619-A52A-C44B321D7D3B}" type="pres">
      <dgm:prSet presAssocID="{402D757D-0619-4429-AB37-DD17173FC10E}" presName="parentText" presStyleLbl="node1" presStyleIdx="6" presStyleCnt="8">
        <dgm:presLayoutVars>
          <dgm:chMax val="1"/>
          <dgm:bulletEnabled val="1"/>
        </dgm:presLayoutVars>
      </dgm:prSet>
      <dgm:spPr/>
    </dgm:pt>
    <dgm:pt modelId="{4263CC77-0D75-42DC-B2B0-C4D2B648F30B}" type="pres">
      <dgm:prSet presAssocID="{D403CD2F-D8D6-469C-9C6A-1693E419C4C5}" presName="sp" presStyleCnt="0"/>
      <dgm:spPr/>
    </dgm:pt>
    <dgm:pt modelId="{9B450B96-9760-48F9-BB72-51605D3FEBF0}" type="pres">
      <dgm:prSet presAssocID="{02C32390-6DAF-4C55-A58A-92770FAF264B}" presName="linNode" presStyleCnt="0"/>
      <dgm:spPr/>
    </dgm:pt>
    <dgm:pt modelId="{1B07030D-8CDD-445B-839A-D133321F7DC9}" type="pres">
      <dgm:prSet presAssocID="{02C32390-6DAF-4C55-A58A-92770FAF264B}" presName="parentText" presStyleLbl="node1" presStyleIdx="7" presStyleCnt="8">
        <dgm:presLayoutVars>
          <dgm:chMax val="1"/>
          <dgm:bulletEnabled val="1"/>
        </dgm:presLayoutVars>
      </dgm:prSet>
      <dgm:spPr/>
    </dgm:pt>
  </dgm:ptLst>
  <dgm:cxnLst>
    <dgm:cxn modelId="{E71F7908-2F72-4353-80B3-52FA97386922}" type="presOf" srcId="{3970E0F5-8929-4CAA-B980-20216F45B9E6}" destId="{0C842A99-33F9-40BC-B66F-57D03D37776D}" srcOrd="0" destOrd="0" presId="urn:microsoft.com/office/officeart/2005/8/layout/vList5"/>
    <dgm:cxn modelId="{046FBB0E-FF0C-4157-A903-D998CF3E2FE7}" type="presOf" srcId="{99749F4E-F815-46D9-B202-515D5A39C3F3}" destId="{F159417C-E500-401B-B9BA-06313CDCAB5B}" srcOrd="0" destOrd="0" presId="urn:microsoft.com/office/officeart/2005/8/layout/vList5"/>
    <dgm:cxn modelId="{5A3F620F-5DA4-44E6-9AA1-6ABAF6851E93}" type="presOf" srcId="{44806857-370D-479C-BA85-5E3DF707FB9D}" destId="{D8DB740B-FD43-494B-86BD-D1FF784581A3}" srcOrd="0" destOrd="0" presId="urn:microsoft.com/office/officeart/2005/8/layout/vList5"/>
    <dgm:cxn modelId="{60E36918-9A9B-465B-AFA5-86E31B7CA469}" srcId="{FAAF3693-03DB-4A77-B007-45B249DE5C1F}" destId="{3A650E9D-6BB7-4789-9B68-81354AC2FDD3}" srcOrd="2" destOrd="0" parTransId="{787BF847-8D40-42D3-A0B1-51D4F362A571}" sibTransId="{D4B3E329-A62E-45D2-9D41-76C0982981B3}"/>
    <dgm:cxn modelId="{7366013D-261A-446C-9F65-78B620EA9A0E}" srcId="{FAAF3693-03DB-4A77-B007-45B249DE5C1F}" destId="{3970E0F5-8929-4CAA-B980-20216F45B9E6}" srcOrd="3" destOrd="0" parTransId="{B807309F-E5B5-41CD-AC33-A44CA014ED15}" sibTransId="{2DFD2848-F77A-4FDE-B622-E76A5EC917C9}"/>
    <dgm:cxn modelId="{E6A65463-C3C3-47DE-9298-1EAA89D57B7C}" type="presOf" srcId="{03AC48FF-8476-4A4D-8384-9C7E63AF4894}" destId="{48CF2F41-DD3F-4A2E-A2D4-72C91EF6D407}" srcOrd="0" destOrd="0" presId="urn:microsoft.com/office/officeart/2005/8/layout/vList5"/>
    <dgm:cxn modelId="{40C27B72-5723-47FD-BF05-4DC9B15FB6D2}" srcId="{FAAF3693-03DB-4A77-B007-45B249DE5C1F}" destId="{44806857-370D-479C-BA85-5E3DF707FB9D}" srcOrd="0" destOrd="0" parTransId="{54A7DBE4-B80C-4D60-842E-63F59CB91823}" sibTransId="{F9844EB1-D1A5-494D-8968-8A88FE4E0B29}"/>
    <dgm:cxn modelId="{3DFFB652-B14B-49A1-9FBC-577B2AA92D89}" srcId="{FAAF3693-03DB-4A77-B007-45B249DE5C1F}" destId="{ECC2434A-267D-43FD-B53C-0652213B4E19}" srcOrd="4" destOrd="0" parTransId="{E4B30A52-F5A5-4BCE-822D-D49BE80D9219}" sibTransId="{A0EDF416-9261-4B15-A369-6689E6073B73}"/>
    <dgm:cxn modelId="{DB88C29B-6305-4017-A28F-6C7BC2A445F4}" srcId="{FAAF3693-03DB-4A77-B007-45B249DE5C1F}" destId="{03AC48FF-8476-4A4D-8384-9C7E63AF4894}" srcOrd="5" destOrd="0" parTransId="{FF716058-5C6A-4A33-BFE4-B3314D9E091E}" sibTransId="{A1C9EE35-E3E4-43AA-89F2-AB29E6442879}"/>
    <dgm:cxn modelId="{7E2FAC9E-BE40-412B-93D8-F9B6B4FD6136}" srcId="{FAAF3693-03DB-4A77-B007-45B249DE5C1F}" destId="{02C32390-6DAF-4C55-A58A-92770FAF264B}" srcOrd="7" destOrd="0" parTransId="{FEE8BC40-50B4-4ADB-A1F7-323CFDAA32E3}" sibTransId="{898C83A0-0D1D-4CBD-8F84-AAF021F13674}"/>
    <dgm:cxn modelId="{7776E39E-7047-402D-B942-D4F72441B787}" type="presOf" srcId="{02C32390-6DAF-4C55-A58A-92770FAF264B}" destId="{1B07030D-8CDD-445B-839A-D133321F7DC9}" srcOrd="0" destOrd="0" presId="urn:microsoft.com/office/officeart/2005/8/layout/vList5"/>
    <dgm:cxn modelId="{8BA546BA-93DE-4CA8-BEFE-AFDB7C4ACFF4}" type="presOf" srcId="{402D757D-0619-4429-AB37-DD17173FC10E}" destId="{D81D8462-735B-4619-A52A-C44B321D7D3B}" srcOrd="0" destOrd="0" presId="urn:microsoft.com/office/officeart/2005/8/layout/vList5"/>
    <dgm:cxn modelId="{4D76B0C6-F5B4-4893-A30B-4205B89B287B}" type="presOf" srcId="{3A650E9D-6BB7-4789-9B68-81354AC2FDD3}" destId="{6DCE11DA-4EBD-4449-B42F-6AFA1AE3A36D}" srcOrd="0" destOrd="0" presId="urn:microsoft.com/office/officeart/2005/8/layout/vList5"/>
    <dgm:cxn modelId="{F06724DB-59CD-4443-9DF5-F41C3E649129}" type="presOf" srcId="{FAAF3693-03DB-4A77-B007-45B249DE5C1F}" destId="{4D17562B-5340-42B9-A90D-B4B8474D9020}" srcOrd="0" destOrd="0" presId="urn:microsoft.com/office/officeart/2005/8/layout/vList5"/>
    <dgm:cxn modelId="{44A6F2EA-DA46-40B0-8901-ADD79DF10015}" srcId="{FAAF3693-03DB-4A77-B007-45B249DE5C1F}" destId="{402D757D-0619-4429-AB37-DD17173FC10E}" srcOrd="6" destOrd="0" parTransId="{5E346FDF-B866-4F2D-A97C-9D6B0AB1974E}" sibTransId="{D403CD2F-D8D6-469C-9C6A-1693E419C4C5}"/>
    <dgm:cxn modelId="{36F64FF1-7C72-47CB-AC34-0527AEF461FC}" type="presOf" srcId="{ECC2434A-267D-43FD-B53C-0652213B4E19}" destId="{DAE65B27-D101-45F4-B049-0688E6617E1D}" srcOrd="0" destOrd="0" presId="urn:microsoft.com/office/officeart/2005/8/layout/vList5"/>
    <dgm:cxn modelId="{286B06F8-E94E-4B8A-9DDE-B7596CFDFB0F}" srcId="{FAAF3693-03DB-4A77-B007-45B249DE5C1F}" destId="{99749F4E-F815-46D9-B202-515D5A39C3F3}" srcOrd="1" destOrd="0" parTransId="{CCC31A7A-5EDB-46D2-B6B5-2D5183100A78}" sibTransId="{80BA55E1-3B47-44E7-9B9A-E78EA53725E6}"/>
    <dgm:cxn modelId="{BEC6520E-1EE3-490C-B1F0-C2640D34E8E2}" type="presParOf" srcId="{4D17562B-5340-42B9-A90D-B4B8474D9020}" destId="{A43D44CA-5345-4223-9529-27419C7ABE34}" srcOrd="0" destOrd="0" presId="urn:microsoft.com/office/officeart/2005/8/layout/vList5"/>
    <dgm:cxn modelId="{F34E40B9-B975-4DDF-BC65-E325B4FD08B1}" type="presParOf" srcId="{A43D44CA-5345-4223-9529-27419C7ABE34}" destId="{D8DB740B-FD43-494B-86BD-D1FF784581A3}" srcOrd="0" destOrd="0" presId="urn:microsoft.com/office/officeart/2005/8/layout/vList5"/>
    <dgm:cxn modelId="{6419EB97-CD56-4DC4-96AE-42FC73839B12}" type="presParOf" srcId="{4D17562B-5340-42B9-A90D-B4B8474D9020}" destId="{5C725460-7D4B-420D-AB7D-58A12B669557}" srcOrd="1" destOrd="0" presId="urn:microsoft.com/office/officeart/2005/8/layout/vList5"/>
    <dgm:cxn modelId="{4D01A281-4087-4EC7-B7BF-03C9D168C61E}" type="presParOf" srcId="{4D17562B-5340-42B9-A90D-B4B8474D9020}" destId="{6D6D3084-AC6F-4199-84EB-07B2B99C7D06}" srcOrd="2" destOrd="0" presId="urn:microsoft.com/office/officeart/2005/8/layout/vList5"/>
    <dgm:cxn modelId="{91F1E4AD-2240-461B-A0BA-A802C1018C66}" type="presParOf" srcId="{6D6D3084-AC6F-4199-84EB-07B2B99C7D06}" destId="{F159417C-E500-401B-B9BA-06313CDCAB5B}" srcOrd="0" destOrd="0" presId="urn:microsoft.com/office/officeart/2005/8/layout/vList5"/>
    <dgm:cxn modelId="{303E9927-B307-45A5-9F84-50F3B82971B8}" type="presParOf" srcId="{4D17562B-5340-42B9-A90D-B4B8474D9020}" destId="{907691A6-59FC-4E20-BBD7-647F0AD74D5C}" srcOrd="3" destOrd="0" presId="urn:microsoft.com/office/officeart/2005/8/layout/vList5"/>
    <dgm:cxn modelId="{888B4F4B-C7EC-40BE-9434-72C10FA4FA06}" type="presParOf" srcId="{4D17562B-5340-42B9-A90D-B4B8474D9020}" destId="{7A554176-0EF8-41DF-A48F-62F99D6D3852}" srcOrd="4" destOrd="0" presId="urn:microsoft.com/office/officeart/2005/8/layout/vList5"/>
    <dgm:cxn modelId="{50989504-8037-455E-8BD0-7CC41E4D87A2}" type="presParOf" srcId="{7A554176-0EF8-41DF-A48F-62F99D6D3852}" destId="{6DCE11DA-4EBD-4449-B42F-6AFA1AE3A36D}" srcOrd="0" destOrd="0" presId="urn:microsoft.com/office/officeart/2005/8/layout/vList5"/>
    <dgm:cxn modelId="{0D134812-5E56-4410-8E82-BE86287D047F}" type="presParOf" srcId="{4D17562B-5340-42B9-A90D-B4B8474D9020}" destId="{1306C33C-0C50-4F3B-B81E-2270FA86724D}" srcOrd="5" destOrd="0" presId="urn:microsoft.com/office/officeart/2005/8/layout/vList5"/>
    <dgm:cxn modelId="{ED0041FE-A17C-40DA-9920-582E3D89B256}" type="presParOf" srcId="{4D17562B-5340-42B9-A90D-B4B8474D9020}" destId="{DFC58F94-A99C-41A8-966E-1C43C766A79A}" srcOrd="6" destOrd="0" presId="urn:microsoft.com/office/officeart/2005/8/layout/vList5"/>
    <dgm:cxn modelId="{B32E5E86-1E34-41D7-A2A9-933F49E559E1}" type="presParOf" srcId="{DFC58F94-A99C-41A8-966E-1C43C766A79A}" destId="{0C842A99-33F9-40BC-B66F-57D03D37776D}" srcOrd="0" destOrd="0" presId="urn:microsoft.com/office/officeart/2005/8/layout/vList5"/>
    <dgm:cxn modelId="{3C201B33-56CD-4083-A2A0-59169BDE38E8}" type="presParOf" srcId="{4D17562B-5340-42B9-A90D-B4B8474D9020}" destId="{E2C722F2-4C70-456B-BB26-B3932A8512E2}" srcOrd="7" destOrd="0" presId="urn:microsoft.com/office/officeart/2005/8/layout/vList5"/>
    <dgm:cxn modelId="{958708BF-5498-43FD-97A3-CA0CD18B8640}" type="presParOf" srcId="{4D17562B-5340-42B9-A90D-B4B8474D9020}" destId="{2C9244DC-4F95-420F-9D5D-F10373AB26EF}" srcOrd="8" destOrd="0" presId="urn:microsoft.com/office/officeart/2005/8/layout/vList5"/>
    <dgm:cxn modelId="{09AE09C1-E206-4D50-AD78-988436EFAC0B}" type="presParOf" srcId="{2C9244DC-4F95-420F-9D5D-F10373AB26EF}" destId="{DAE65B27-D101-45F4-B049-0688E6617E1D}" srcOrd="0" destOrd="0" presId="urn:microsoft.com/office/officeart/2005/8/layout/vList5"/>
    <dgm:cxn modelId="{AEDD8D59-0879-4389-8C38-5623CC3D24C4}" type="presParOf" srcId="{4D17562B-5340-42B9-A90D-B4B8474D9020}" destId="{93FA4389-18D7-4C45-8F57-4E89DAB6FBE4}" srcOrd="9" destOrd="0" presId="urn:microsoft.com/office/officeart/2005/8/layout/vList5"/>
    <dgm:cxn modelId="{3B946289-74C8-49EC-B365-662D1495EF81}" type="presParOf" srcId="{4D17562B-5340-42B9-A90D-B4B8474D9020}" destId="{106DE22F-A50C-4DBA-AE04-055D6ED8B873}" srcOrd="10" destOrd="0" presId="urn:microsoft.com/office/officeart/2005/8/layout/vList5"/>
    <dgm:cxn modelId="{FB6D3A4F-2024-4993-8316-48BBBDD7F91A}" type="presParOf" srcId="{106DE22F-A50C-4DBA-AE04-055D6ED8B873}" destId="{48CF2F41-DD3F-4A2E-A2D4-72C91EF6D407}" srcOrd="0" destOrd="0" presId="urn:microsoft.com/office/officeart/2005/8/layout/vList5"/>
    <dgm:cxn modelId="{7BBB6FA8-C3D2-4B47-AE7B-B721D1EE2EB2}" type="presParOf" srcId="{4D17562B-5340-42B9-A90D-B4B8474D9020}" destId="{ADE8CD46-696D-4779-9EAE-E3F508743DFE}" srcOrd="11" destOrd="0" presId="urn:microsoft.com/office/officeart/2005/8/layout/vList5"/>
    <dgm:cxn modelId="{4C696B18-42D3-4541-AE06-1B4A7A33C5A2}" type="presParOf" srcId="{4D17562B-5340-42B9-A90D-B4B8474D9020}" destId="{50F90EB6-CF8A-4EFC-BEAE-9283A5323BA1}" srcOrd="12" destOrd="0" presId="urn:microsoft.com/office/officeart/2005/8/layout/vList5"/>
    <dgm:cxn modelId="{328815F5-4737-4604-801F-E7C0FC2CEC96}" type="presParOf" srcId="{50F90EB6-CF8A-4EFC-BEAE-9283A5323BA1}" destId="{D81D8462-735B-4619-A52A-C44B321D7D3B}" srcOrd="0" destOrd="0" presId="urn:microsoft.com/office/officeart/2005/8/layout/vList5"/>
    <dgm:cxn modelId="{5425B74F-F6FA-4EA1-9613-4BCF2A49A584}" type="presParOf" srcId="{4D17562B-5340-42B9-A90D-B4B8474D9020}" destId="{4263CC77-0D75-42DC-B2B0-C4D2B648F30B}" srcOrd="13" destOrd="0" presId="urn:microsoft.com/office/officeart/2005/8/layout/vList5"/>
    <dgm:cxn modelId="{842A9A38-BCF8-451F-9F25-596BB6B67AFF}" type="presParOf" srcId="{4D17562B-5340-42B9-A90D-B4B8474D9020}" destId="{9B450B96-9760-48F9-BB72-51605D3FEBF0}" srcOrd="14" destOrd="0" presId="urn:microsoft.com/office/officeart/2005/8/layout/vList5"/>
    <dgm:cxn modelId="{58F34F84-10BB-4800-9711-517B19F3E95F}" type="presParOf" srcId="{9B450B96-9760-48F9-BB72-51605D3FEBF0}" destId="{1B07030D-8CDD-445B-839A-D133321F7DC9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322FB5-9BD8-4E6B-BA51-F151A206E4C2}" type="doc">
      <dgm:prSet loTypeId="urn:microsoft.com/office/officeart/2005/8/layout/default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DA15FEB8-35A7-4221-8028-626C1308C1CE}">
      <dgm:prSet/>
      <dgm:spPr/>
      <dgm:t>
        <a:bodyPr/>
        <a:lstStyle/>
        <a:p>
          <a:pPr rtl="0"/>
          <a:r>
            <a:rPr lang="en-US" b="1" u="sng"/>
            <a:t>DO NOT. . </a:t>
          </a:r>
          <a:r>
            <a:rPr lang="en-US" b="1"/>
            <a:t>.</a:t>
          </a:r>
          <a:r>
            <a:rPr lang="en-US" b="1">
              <a:latin typeface="Calibri Light" panose="020F0302020204030204"/>
            </a:rPr>
            <a:t> </a:t>
          </a:r>
          <a:endParaRPr lang="en-US"/>
        </a:p>
      </dgm:t>
    </dgm:pt>
    <dgm:pt modelId="{EECC1F78-C022-429C-878A-9F751898201B}" type="parTrans" cxnId="{DAACD5EB-3B39-465E-A920-0D2434FB3A27}">
      <dgm:prSet/>
      <dgm:spPr/>
      <dgm:t>
        <a:bodyPr/>
        <a:lstStyle/>
        <a:p>
          <a:endParaRPr lang="en-US"/>
        </a:p>
      </dgm:t>
    </dgm:pt>
    <dgm:pt modelId="{2E3433A2-3786-4F32-8028-E367782E0281}" type="sibTrans" cxnId="{DAACD5EB-3B39-465E-A920-0D2434FB3A27}">
      <dgm:prSet/>
      <dgm:spPr/>
      <dgm:t>
        <a:bodyPr/>
        <a:lstStyle/>
        <a:p>
          <a:endParaRPr lang="en-US"/>
        </a:p>
      </dgm:t>
    </dgm:pt>
    <dgm:pt modelId="{A5E0FA3C-434D-4CC2-BA0A-2D541F153DE7}">
      <dgm:prSet/>
      <dgm:spPr/>
      <dgm:t>
        <a:bodyPr/>
        <a:lstStyle/>
        <a:p>
          <a:r>
            <a:rPr lang="en-US"/>
            <a:t>“Hang out” in the stairwells or on the second floor during lunch.</a:t>
          </a:r>
        </a:p>
      </dgm:t>
    </dgm:pt>
    <dgm:pt modelId="{C7FFBDC8-BD06-48DA-974D-6A557C5252DD}" type="parTrans" cxnId="{276D5D1B-A46B-494F-8E50-63C671C9DFB9}">
      <dgm:prSet/>
      <dgm:spPr/>
      <dgm:t>
        <a:bodyPr/>
        <a:lstStyle/>
        <a:p>
          <a:endParaRPr lang="en-US"/>
        </a:p>
      </dgm:t>
    </dgm:pt>
    <dgm:pt modelId="{84AA20E9-96B1-40CA-8ED3-CFAA244C1297}" type="sibTrans" cxnId="{276D5D1B-A46B-494F-8E50-63C671C9DFB9}">
      <dgm:prSet/>
      <dgm:spPr/>
      <dgm:t>
        <a:bodyPr/>
        <a:lstStyle/>
        <a:p>
          <a:endParaRPr lang="en-US"/>
        </a:p>
      </dgm:t>
    </dgm:pt>
    <dgm:pt modelId="{303CDEDC-1E8B-4B7E-8760-C9E3C3D20646}">
      <dgm:prSet/>
      <dgm:spPr/>
      <dgm:t>
        <a:bodyPr/>
        <a:lstStyle/>
        <a:p>
          <a:r>
            <a:rPr lang="en-US"/>
            <a:t>Chew gum. DO NOT BRING GUM!</a:t>
          </a:r>
        </a:p>
      </dgm:t>
    </dgm:pt>
    <dgm:pt modelId="{B26E03D5-4512-4DDD-90D4-83AB4BC1BF88}" type="parTrans" cxnId="{60101F98-9D92-4A51-ABE4-4A0FB4FDA6F1}">
      <dgm:prSet/>
      <dgm:spPr/>
      <dgm:t>
        <a:bodyPr/>
        <a:lstStyle/>
        <a:p>
          <a:endParaRPr lang="en-US"/>
        </a:p>
      </dgm:t>
    </dgm:pt>
    <dgm:pt modelId="{45232097-DDF5-4B5C-A8D4-AA3773CC58A3}" type="sibTrans" cxnId="{60101F98-9D92-4A51-ABE4-4A0FB4FDA6F1}">
      <dgm:prSet/>
      <dgm:spPr/>
      <dgm:t>
        <a:bodyPr/>
        <a:lstStyle/>
        <a:p>
          <a:endParaRPr lang="en-US"/>
        </a:p>
      </dgm:t>
    </dgm:pt>
    <dgm:pt modelId="{67423295-9B6A-44DE-BA6A-D078AD18E66E}">
      <dgm:prSet/>
      <dgm:spPr/>
      <dgm:t>
        <a:bodyPr/>
        <a:lstStyle/>
        <a:p>
          <a:r>
            <a:rPr lang="en-US"/>
            <a:t>Go on the basketball court with a skateboard!</a:t>
          </a:r>
        </a:p>
      </dgm:t>
    </dgm:pt>
    <dgm:pt modelId="{85A624FA-7697-4F19-B6CD-6AF8F95D1D31}" type="parTrans" cxnId="{4B7B8137-43A6-43D5-B874-2E44C9BE88F4}">
      <dgm:prSet/>
      <dgm:spPr/>
      <dgm:t>
        <a:bodyPr/>
        <a:lstStyle/>
        <a:p>
          <a:endParaRPr lang="en-US"/>
        </a:p>
      </dgm:t>
    </dgm:pt>
    <dgm:pt modelId="{21A3DE40-36A1-4954-B572-EEFE5E9762EB}" type="sibTrans" cxnId="{4B7B8137-43A6-43D5-B874-2E44C9BE88F4}">
      <dgm:prSet/>
      <dgm:spPr/>
      <dgm:t>
        <a:bodyPr/>
        <a:lstStyle/>
        <a:p>
          <a:endParaRPr lang="en-US"/>
        </a:p>
      </dgm:t>
    </dgm:pt>
    <dgm:pt modelId="{57D5625F-210D-4909-B8C5-F45BB0E3DF6C}">
      <dgm:prSet/>
      <dgm:spPr/>
      <dgm:t>
        <a:bodyPr/>
        <a:lstStyle/>
        <a:p>
          <a:pPr rtl="0"/>
          <a:r>
            <a:rPr lang="en-US"/>
            <a:t>Use the elevator without approval from the office.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74008C87-0381-4B3B-A6BD-8C59CC0630DE}" type="parTrans" cxnId="{F4EAA9A0-933F-42E8-8679-25A21CF14A9C}">
      <dgm:prSet/>
      <dgm:spPr/>
      <dgm:t>
        <a:bodyPr/>
        <a:lstStyle/>
        <a:p>
          <a:endParaRPr lang="en-US"/>
        </a:p>
      </dgm:t>
    </dgm:pt>
    <dgm:pt modelId="{E32DFCA4-3C4D-44D1-B63B-4F3FF2BD38BD}" type="sibTrans" cxnId="{F4EAA9A0-933F-42E8-8679-25A21CF14A9C}">
      <dgm:prSet/>
      <dgm:spPr/>
      <dgm:t>
        <a:bodyPr/>
        <a:lstStyle/>
        <a:p>
          <a:endParaRPr lang="en-US"/>
        </a:p>
      </dgm:t>
    </dgm:pt>
    <dgm:pt modelId="{D583CB21-3C37-4609-A6D6-2C95B7A0D2EC}">
      <dgm:prSet/>
      <dgm:spPr/>
      <dgm:t>
        <a:bodyPr/>
        <a:lstStyle/>
        <a:p>
          <a:r>
            <a:rPr lang="en-US"/>
            <a:t>Leave campus if you are a Middle Schooler, Freshman or Sophomore (Except for DE students)</a:t>
          </a:r>
        </a:p>
      </dgm:t>
    </dgm:pt>
    <dgm:pt modelId="{FECF841E-0B66-4915-B5C0-AEFD0A67B0EA}" type="parTrans" cxnId="{58F81E95-497F-4265-8A28-3A1137F33FCD}">
      <dgm:prSet/>
      <dgm:spPr/>
      <dgm:t>
        <a:bodyPr/>
        <a:lstStyle/>
        <a:p>
          <a:endParaRPr lang="en-US"/>
        </a:p>
      </dgm:t>
    </dgm:pt>
    <dgm:pt modelId="{AC8997D7-D846-4CF4-B257-58842CF943C9}" type="sibTrans" cxnId="{58F81E95-497F-4265-8A28-3A1137F33FCD}">
      <dgm:prSet/>
      <dgm:spPr/>
      <dgm:t>
        <a:bodyPr/>
        <a:lstStyle/>
        <a:p>
          <a:endParaRPr lang="en-US"/>
        </a:p>
      </dgm:t>
    </dgm:pt>
    <dgm:pt modelId="{5B49DAB7-8AAD-4793-8682-9921E1AA93F6}">
      <dgm:prSet/>
      <dgm:spPr/>
      <dgm:t>
        <a:bodyPr/>
        <a:lstStyle/>
        <a:p>
          <a:r>
            <a:rPr lang="en-US"/>
            <a:t>Allow an underclassmen in your vehicle without prior permission, or you will lose all privileges for the remainder of the school year.</a:t>
          </a:r>
        </a:p>
      </dgm:t>
    </dgm:pt>
    <dgm:pt modelId="{EB89844A-F5BE-4F42-A582-FE4693EABAD4}" type="parTrans" cxnId="{0D3F48E3-75BF-4BBD-98B1-070FED16C32D}">
      <dgm:prSet/>
      <dgm:spPr/>
      <dgm:t>
        <a:bodyPr/>
        <a:lstStyle/>
        <a:p>
          <a:endParaRPr lang="en-US"/>
        </a:p>
      </dgm:t>
    </dgm:pt>
    <dgm:pt modelId="{005E8CB6-0489-4F41-8B22-64C83F010B9A}" type="sibTrans" cxnId="{0D3F48E3-75BF-4BBD-98B1-070FED16C32D}">
      <dgm:prSet/>
      <dgm:spPr/>
      <dgm:t>
        <a:bodyPr/>
        <a:lstStyle/>
        <a:p>
          <a:endParaRPr lang="en-US"/>
        </a:p>
      </dgm:t>
    </dgm:pt>
    <dgm:pt modelId="{C98EA8B9-FF6D-47B3-ADBE-B0A473705906}">
      <dgm:prSet/>
      <dgm:spPr/>
      <dgm:t>
        <a:bodyPr/>
        <a:lstStyle/>
        <a:p>
          <a:r>
            <a:rPr lang="en-US"/>
            <a:t>Throw anything off the balcony.</a:t>
          </a:r>
        </a:p>
      </dgm:t>
    </dgm:pt>
    <dgm:pt modelId="{81A98DA7-EC56-4F2B-B0AC-8A9F79B9FF6C}" type="parTrans" cxnId="{991CEAE2-052B-4619-BDF5-F78AD214C82F}">
      <dgm:prSet/>
      <dgm:spPr/>
      <dgm:t>
        <a:bodyPr/>
        <a:lstStyle/>
        <a:p>
          <a:endParaRPr lang="en-US"/>
        </a:p>
      </dgm:t>
    </dgm:pt>
    <dgm:pt modelId="{E5A33164-5ACE-4BD3-A489-D808601BB126}" type="sibTrans" cxnId="{991CEAE2-052B-4619-BDF5-F78AD214C82F}">
      <dgm:prSet/>
      <dgm:spPr/>
      <dgm:t>
        <a:bodyPr/>
        <a:lstStyle/>
        <a:p>
          <a:endParaRPr lang="en-US"/>
        </a:p>
      </dgm:t>
    </dgm:pt>
    <dgm:pt modelId="{2A3358A0-695E-4595-AAB4-0EE522D6D9A9}">
      <dgm:prSet/>
      <dgm:spPr/>
      <dgm:t>
        <a:bodyPr/>
        <a:lstStyle/>
        <a:p>
          <a:r>
            <a:rPr lang="en-US"/>
            <a:t>Throw anything from the ground level to the 2</a:t>
          </a:r>
          <a:r>
            <a:rPr lang="en-US" baseline="30000"/>
            <a:t>nd</a:t>
          </a:r>
          <a:r>
            <a:rPr lang="en-US"/>
            <a:t> floor.</a:t>
          </a:r>
        </a:p>
      </dgm:t>
    </dgm:pt>
    <dgm:pt modelId="{96991DA3-706A-4FA1-B4B5-79C3F70B563C}" type="parTrans" cxnId="{93D05751-3206-4BF3-9ED9-45F98D26F6E7}">
      <dgm:prSet/>
      <dgm:spPr/>
      <dgm:t>
        <a:bodyPr/>
        <a:lstStyle/>
        <a:p>
          <a:endParaRPr lang="en-US"/>
        </a:p>
      </dgm:t>
    </dgm:pt>
    <dgm:pt modelId="{D2946638-17C4-4402-B634-A117AB462906}" type="sibTrans" cxnId="{93D05751-3206-4BF3-9ED9-45F98D26F6E7}">
      <dgm:prSet/>
      <dgm:spPr/>
      <dgm:t>
        <a:bodyPr/>
        <a:lstStyle/>
        <a:p>
          <a:endParaRPr lang="en-US"/>
        </a:p>
      </dgm:t>
    </dgm:pt>
    <dgm:pt modelId="{F9F1C232-1CA1-4111-9FD9-4A1778983318}">
      <dgm:prSet/>
      <dgm:spPr/>
      <dgm:t>
        <a:bodyPr/>
        <a:lstStyle/>
        <a:p>
          <a:r>
            <a:rPr lang="en-US"/>
            <a:t>Eat or carry food over the basketball court or turf field</a:t>
          </a:r>
        </a:p>
      </dgm:t>
    </dgm:pt>
    <dgm:pt modelId="{5E83D4F2-C2D4-4C60-A96B-2923B74E373C}" type="parTrans" cxnId="{5A2FBF5B-B8FF-4AC5-8AF2-BD71E1E34A63}">
      <dgm:prSet/>
      <dgm:spPr/>
      <dgm:t>
        <a:bodyPr/>
        <a:lstStyle/>
        <a:p>
          <a:endParaRPr lang="en-US"/>
        </a:p>
      </dgm:t>
    </dgm:pt>
    <dgm:pt modelId="{1F6864FC-812F-4BF5-BCF6-87946AB28709}" type="sibTrans" cxnId="{5A2FBF5B-B8FF-4AC5-8AF2-BD71E1E34A63}">
      <dgm:prSet/>
      <dgm:spPr/>
      <dgm:t>
        <a:bodyPr/>
        <a:lstStyle/>
        <a:p>
          <a:endParaRPr lang="en-US"/>
        </a:p>
      </dgm:t>
    </dgm:pt>
    <dgm:pt modelId="{9CE0ED88-E469-489B-869C-C7AF302C5F8D}">
      <dgm:prSet/>
      <dgm:spPr/>
      <dgm:t>
        <a:bodyPr/>
        <a:lstStyle/>
        <a:p>
          <a:r>
            <a:rPr lang="en-US"/>
            <a:t>Litter or leave garbage around at lunch</a:t>
          </a:r>
        </a:p>
      </dgm:t>
    </dgm:pt>
    <dgm:pt modelId="{EEEA7D9B-6B8C-419B-9F97-F8D00E6569F9}" type="parTrans" cxnId="{7FF89182-2A5F-48F2-99C8-86E255937652}">
      <dgm:prSet/>
      <dgm:spPr/>
      <dgm:t>
        <a:bodyPr/>
        <a:lstStyle/>
        <a:p>
          <a:endParaRPr lang="en-US"/>
        </a:p>
      </dgm:t>
    </dgm:pt>
    <dgm:pt modelId="{DB95466B-6563-446A-8D90-A5B6C0362733}" type="sibTrans" cxnId="{7FF89182-2A5F-48F2-99C8-86E255937652}">
      <dgm:prSet/>
      <dgm:spPr/>
      <dgm:t>
        <a:bodyPr/>
        <a:lstStyle/>
        <a:p>
          <a:endParaRPr lang="en-US"/>
        </a:p>
      </dgm:t>
    </dgm:pt>
    <dgm:pt modelId="{EA2F3797-F10E-4D82-AD5D-635E977CE82D}">
      <dgm:prSet/>
      <dgm:spPr/>
      <dgm:t>
        <a:bodyPr/>
        <a:lstStyle/>
        <a:p>
          <a:pPr rtl="0"/>
          <a:r>
            <a:rPr lang="en-US"/>
            <a:t>Hang out by the wavy wall side or behind the basketball court bleachers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71658CFC-7B2D-4BEF-9555-BB1ABBC2C092}" type="parTrans" cxnId="{1D4171A6-052B-471E-8558-8453B6102ECA}">
      <dgm:prSet/>
      <dgm:spPr/>
      <dgm:t>
        <a:bodyPr/>
        <a:lstStyle/>
        <a:p>
          <a:endParaRPr lang="en-US"/>
        </a:p>
      </dgm:t>
    </dgm:pt>
    <dgm:pt modelId="{D5B421C1-B032-4253-85D2-13788E100F3E}" type="sibTrans" cxnId="{1D4171A6-052B-471E-8558-8453B6102ECA}">
      <dgm:prSet/>
      <dgm:spPr/>
      <dgm:t>
        <a:bodyPr/>
        <a:lstStyle/>
        <a:p>
          <a:endParaRPr lang="en-US"/>
        </a:p>
      </dgm:t>
    </dgm:pt>
    <dgm:pt modelId="{59598561-4851-4DD2-B8B4-C1CF14971D75}">
      <dgm:prSet/>
      <dgm:spPr/>
      <dgm:t>
        <a:bodyPr/>
        <a:lstStyle/>
        <a:p>
          <a:r>
            <a:rPr lang="en-US"/>
            <a:t>Hang on or grab the basketball nets/rims</a:t>
          </a:r>
        </a:p>
      </dgm:t>
    </dgm:pt>
    <dgm:pt modelId="{20D6BB12-C9F6-46A5-B13C-86D5D5F763E5}" type="parTrans" cxnId="{3B3A8D90-3C4B-4739-9F95-0F30E2EB646B}">
      <dgm:prSet/>
      <dgm:spPr/>
      <dgm:t>
        <a:bodyPr/>
        <a:lstStyle/>
        <a:p>
          <a:endParaRPr lang="en-US"/>
        </a:p>
      </dgm:t>
    </dgm:pt>
    <dgm:pt modelId="{BE9DFB37-B793-442C-81EF-7C0115C5B6CA}" type="sibTrans" cxnId="{3B3A8D90-3C4B-4739-9F95-0F30E2EB646B}">
      <dgm:prSet/>
      <dgm:spPr/>
      <dgm:t>
        <a:bodyPr/>
        <a:lstStyle/>
        <a:p>
          <a:endParaRPr lang="en-US"/>
        </a:p>
      </dgm:t>
    </dgm:pt>
    <dgm:pt modelId="{423EC0AB-50CF-45A2-9F59-AF66044E6DB3}">
      <dgm:prSet/>
      <dgm:spPr/>
      <dgm:t>
        <a:bodyPr/>
        <a:lstStyle/>
        <a:p>
          <a:r>
            <a:rPr lang="en-US"/>
            <a:t>Playing “keep away” = a detention</a:t>
          </a:r>
        </a:p>
      </dgm:t>
    </dgm:pt>
    <dgm:pt modelId="{ADCA6811-6D0B-440B-B93B-002B5BC08A87}" type="parTrans" cxnId="{8F4B6434-A15A-4640-A5F0-7D635AF19587}">
      <dgm:prSet/>
      <dgm:spPr/>
      <dgm:t>
        <a:bodyPr/>
        <a:lstStyle/>
        <a:p>
          <a:endParaRPr lang="en-US"/>
        </a:p>
      </dgm:t>
    </dgm:pt>
    <dgm:pt modelId="{EBA34E20-E29F-48B7-92EC-624563AB3EF4}" type="sibTrans" cxnId="{8F4B6434-A15A-4640-A5F0-7D635AF19587}">
      <dgm:prSet/>
      <dgm:spPr/>
      <dgm:t>
        <a:bodyPr/>
        <a:lstStyle/>
        <a:p>
          <a:endParaRPr lang="en-US"/>
        </a:p>
      </dgm:t>
    </dgm:pt>
    <dgm:pt modelId="{5475BC10-4426-4835-BBB1-DCF799F0CF95}">
      <dgm:prSet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Yoga </a:t>
          </a:r>
          <a:r>
            <a:rPr lang="en-US"/>
            <a:t>pants/ leggings/ are not allowed.</a:t>
          </a:r>
          <a:r>
            <a:rPr lang="en-US">
              <a:latin typeface="Calibri Light" panose="020F0302020204030204"/>
            </a:rPr>
            <a:t> </a:t>
          </a:r>
          <a:r>
            <a:rPr lang="en-US"/>
            <a:t> Not even during dress down days. Dress code violations earn detentions</a:t>
          </a:r>
        </a:p>
      </dgm:t>
    </dgm:pt>
    <dgm:pt modelId="{934FC9D8-54F3-47D3-B5CD-64B7E9D14309}" type="parTrans" cxnId="{397C2823-11A7-43C0-B1E4-4755506BB5AE}">
      <dgm:prSet/>
      <dgm:spPr/>
      <dgm:t>
        <a:bodyPr/>
        <a:lstStyle/>
        <a:p>
          <a:endParaRPr lang="en-US"/>
        </a:p>
      </dgm:t>
    </dgm:pt>
    <dgm:pt modelId="{32AAD221-3A79-4479-8DF9-2AF86EAEF9B8}" type="sibTrans" cxnId="{397C2823-11A7-43C0-B1E4-4755506BB5AE}">
      <dgm:prSet/>
      <dgm:spPr/>
      <dgm:t>
        <a:bodyPr/>
        <a:lstStyle/>
        <a:p>
          <a:endParaRPr lang="en-US"/>
        </a:p>
      </dgm:t>
    </dgm:pt>
    <dgm:pt modelId="{320713D1-B8F2-4699-B91F-02FA5EB1DFEE}">
      <dgm:prSet/>
      <dgm:spPr/>
      <dgm:t>
        <a:bodyPr/>
        <a:lstStyle/>
        <a:p>
          <a:pPr rtl="0"/>
          <a:r>
            <a:rPr lang="en-US"/>
            <a:t>You are not to go to the Deans’ office during class to argue a detention. You will be turned away.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950D02B6-1D39-40B5-9BCE-A01B3CE441D3}" type="parTrans" cxnId="{971CE9B4-7EB1-4893-BE74-54FDAFFF281D}">
      <dgm:prSet/>
      <dgm:spPr/>
      <dgm:t>
        <a:bodyPr/>
        <a:lstStyle/>
        <a:p>
          <a:endParaRPr lang="en-US"/>
        </a:p>
      </dgm:t>
    </dgm:pt>
    <dgm:pt modelId="{40A710A6-AB4A-48F1-B8CC-D1846491ABA5}" type="sibTrans" cxnId="{971CE9B4-7EB1-4893-BE74-54FDAFFF281D}">
      <dgm:prSet/>
      <dgm:spPr/>
      <dgm:t>
        <a:bodyPr/>
        <a:lstStyle/>
        <a:p>
          <a:endParaRPr lang="en-US"/>
        </a:p>
      </dgm:t>
    </dgm:pt>
    <dgm:pt modelId="{12F88D51-3176-4CB0-A02E-6FAB31E629AD}" type="pres">
      <dgm:prSet presAssocID="{7A322FB5-9BD8-4E6B-BA51-F151A206E4C2}" presName="diagram" presStyleCnt="0">
        <dgm:presLayoutVars>
          <dgm:dir/>
          <dgm:resizeHandles val="exact"/>
        </dgm:presLayoutVars>
      </dgm:prSet>
      <dgm:spPr/>
    </dgm:pt>
    <dgm:pt modelId="{FA458D9C-EC00-4C61-AADF-CD69854B4FB2}" type="pres">
      <dgm:prSet presAssocID="{DA15FEB8-35A7-4221-8028-626C1308C1CE}" presName="node" presStyleLbl="node1" presStyleIdx="0" presStyleCnt="16">
        <dgm:presLayoutVars>
          <dgm:bulletEnabled val="1"/>
        </dgm:presLayoutVars>
      </dgm:prSet>
      <dgm:spPr/>
    </dgm:pt>
    <dgm:pt modelId="{EF887CC8-DC67-4606-82C8-18F695DA676D}" type="pres">
      <dgm:prSet presAssocID="{2E3433A2-3786-4F32-8028-E367782E0281}" presName="sibTrans" presStyleCnt="0"/>
      <dgm:spPr/>
    </dgm:pt>
    <dgm:pt modelId="{5E8565A3-BA8D-4753-AFE7-2FCB93491D97}" type="pres">
      <dgm:prSet presAssocID="{A5E0FA3C-434D-4CC2-BA0A-2D541F153DE7}" presName="node" presStyleLbl="node1" presStyleIdx="1" presStyleCnt="16">
        <dgm:presLayoutVars>
          <dgm:bulletEnabled val="1"/>
        </dgm:presLayoutVars>
      </dgm:prSet>
      <dgm:spPr/>
    </dgm:pt>
    <dgm:pt modelId="{A662230B-64E3-497E-8429-C9818DA950EC}" type="pres">
      <dgm:prSet presAssocID="{84AA20E9-96B1-40CA-8ED3-CFAA244C1297}" presName="sibTrans" presStyleCnt="0"/>
      <dgm:spPr/>
    </dgm:pt>
    <dgm:pt modelId="{B9FE2A90-CDC4-422C-BF5D-FB0FA4596289}" type="pres">
      <dgm:prSet presAssocID="{303CDEDC-1E8B-4B7E-8760-C9E3C3D20646}" presName="node" presStyleLbl="node1" presStyleIdx="2" presStyleCnt="16">
        <dgm:presLayoutVars>
          <dgm:bulletEnabled val="1"/>
        </dgm:presLayoutVars>
      </dgm:prSet>
      <dgm:spPr/>
    </dgm:pt>
    <dgm:pt modelId="{EED60909-B865-4BB8-9E57-C775CAC9DC53}" type="pres">
      <dgm:prSet presAssocID="{45232097-DDF5-4B5C-A8D4-AA3773CC58A3}" presName="sibTrans" presStyleCnt="0"/>
      <dgm:spPr/>
    </dgm:pt>
    <dgm:pt modelId="{FF90CFF4-159C-4A96-ABA9-35CA0E758736}" type="pres">
      <dgm:prSet presAssocID="{67423295-9B6A-44DE-BA6A-D078AD18E66E}" presName="node" presStyleLbl="node1" presStyleIdx="3" presStyleCnt="16">
        <dgm:presLayoutVars>
          <dgm:bulletEnabled val="1"/>
        </dgm:presLayoutVars>
      </dgm:prSet>
      <dgm:spPr/>
    </dgm:pt>
    <dgm:pt modelId="{7F7DA1C0-D5CB-4D4F-8059-131AD23995BB}" type="pres">
      <dgm:prSet presAssocID="{21A3DE40-36A1-4954-B572-EEFE5E9762EB}" presName="sibTrans" presStyleCnt="0"/>
      <dgm:spPr/>
    </dgm:pt>
    <dgm:pt modelId="{4EE71CFF-EBCF-4C3E-A94C-965E0A038BF4}" type="pres">
      <dgm:prSet presAssocID="{57D5625F-210D-4909-B8C5-F45BB0E3DF6C}" presName="node" presStyleLbl="node1" presStyleIdx="4" presStyleCnt="16">
        <dgm:presLayoutVars>
          <dgm:bulletEnabled val="1"/>
        </dgm:presLayoutVars>
      </dgm:prSet>
      <dgm:spPr/>
    </dgm:pt>
    <dgm:pt modelId="{A2584F5A-F7A8-4C92-99E0-00C3D46B4022}" type="pres">
      <dgm:prSet presAssocID="{E32DFCA4-3C4D-44D1-B63B-4F3FF2BD38BD}" presName="sibTrans" presStyleCnt="0"/>
      <dgm:spPr/>
    </dgm:pt>
    <dgm:pt modelId="{49AAB14A-3FC7-4193-AF48-F3A0C8BC0A92}" type="pres">
      <dgm:prSet presAssocID="{D583CB21-3C37-4609-A6D6-2C95B7A0D2EC}" presName="node" presStyleLbl="node1" presStyleIdx="5" presStyleCnt="16">
        <dgm:presLayoutVars>
          <dgm:bulletEnabled val="1"/>
        </dgm:presLayoutVars>
      </dgm:prSet>
      <dgm:spPr/>
    </dgm:pt>
    <dgm:pt modelId="{2DA610DD-5C8C-416A-9CF0-70F019ED6AD7}" type="pres">
      <dgm:prSet presAssocID="{AC8997D7-D846-4CF4-B257-58842CF943C9}" presName="sibTrans" presStyleCnt="0"/>
      <dgm:spPr/>
    </dgm:pt>
    <dgm:pt modelId="{962F04A5-6DCD-4A43-857D-4E7281ABD0DC}" type="pres">
      <dgm:prSet presAssocID="{5B49DAB7-8AAD-4793-8682-9921E1AA93F6}" presName="node" presStyleLbl="node1" presStyleIdx="6" presStyleCnt="16">
        <dgm:presLayoutVars>
          <dgm:bulletEnabled val="1"/>
        </dgm:presLayoutVars>
      </dgm:prSet>
      <dgm:spPr/>
    </dgm:pt>
    <dgm:pt modelId="{784B6970-803A-41AA-9D0F-CE12D2E78CED}" type="pres">
      <dgm:prSet presAssocID="{005E8CB6-0489-4F41-8B22-64C83F010B9A}" presName="sibTrans" presStyleCnt="0"/>
      <dgm:spPr/>
    </dgm:pt>
    <dgm:pt modelId="{BB8CAB68-D108-4D76-86E2-46D121A692A2}" type="pres">
      <dgm:prSet presAssocID="{C98EA8B9-FF6D-47B3-ADBE-B0A473705906}" presName="node" presStyleLbl="node1" presStyleIdx="7" presStyleCnt="16">
        <dgm:presLayoutVars>
          <dgm:bulletEnabled val="1"/>
        </dgm:presLayoutVars>
      </dgm:prSet>
      <dgm:spPr/>
    </dgm:pt>
    <dgm:pt modelId="{8D21D6CD-167C-49F9-9000-0A0F53304C8E}" type="pres">
      <dgm:prSet presAssocID="{E5A33164-5ACE-4BD3-A489-D808601BB126}" presName="sibTrans" presStyleCnt="0"/>
      <dgm:spPr/>
    </dgm:pt>
    <dgm:pt modelId="{8128F4B4-564E-4D58-9740-1B266C36EF9A}" type="pres">
      <dgm:prSet presAssocID="{2A3358A0-695E-4595-AAB4-0EE522D6D9A9}" presName="node" presStyleLbl="node1" presStyleIdx="8" presStyleCnt="16">
        <dgm:presLayoutVars>
          <dgm:bulletEnabled val="1"/>
        </dgm:presLayoutVars>
      </dgm:prSet>
      <dgm:spPr/>
    </dgm:pt>
    <dgm:pt modelId="{6B94E56C-CE00-4F69-82C7-117B97093EA3}" type="pres">
      <dgm:prSet presAssocID="{D2946638-17C4-4402-B634-A117AB462906}" presName="sibTrans" presStyleCnt="0"/>
      <dgm:spPr/>
    </dgm:pt>
    <dgm:pt modelId="{EFCCFF02-B492-47D5-B415-F751B0E20968}" type="pres">
      <dgm:prSet presAssocID="{F9F1C232-1CA1-4111-9FD9-4A1778983318}" presName="node" presStyleLbl="node1" presStyleIdx="9" presStyleCnt="16">
        <dgm:presLayoutVars>
          <dgm:bulletEnabled val="1"/>
        </dgm:presLayoutVars>
      </dgm:prSet>
      <dgm:spPr/>
    </dgm:pt>
    <dgm:pt modelId="{FC6629B0-3BDD-4BB7-B857-2326B2AAFE5E}" type="pres">
      <dgm:prSet presAssocID="{1F6864FC-812F-4BF5-BCF6-87946AB28709}" presName="sibTrans" presStyleCnt="0"/>
      <dgm:spPr/>
    </dgm:pt>
    <dgm:pt modelId="{76627472-45D9-4868-BBFD-B17EC7EF37FE}" type="pres">
      <dgm:prSet presAssocID="{9CE0ED88-E469-489B-869C-C7AF302C5F8D}" presName="node" presStyleLbl="node1" presStyleIdx="10" presStyleCnt="16">
        <dgm:presLayoutVars>
          <dgm:bulletEnabled val="1"/>
        </dgm:presLayoutVars>
      </dgm:prSet>
      <dgm:spPr/>
    </dgm:pt>
    <dgm:pt modelId="{FF0C3A8E-D776-49EF-8D2D-7640FE086869}" type="pres">
      <dgm:prSet presAssocID="{DB95466B-6563-446A-8D90-A5B6C0362733}" presName="sibTrans" presStyleCnt="0"/>
      <dgm:spPr/>
    </dgm:pt>
    <dgm:pt modelId="{F523C955-0DD5-4986-B6B9-89FEBA00C599}" type="pres">
      <dgm:prSet presAssocID="{EA2F3797-F10E-4D82-AD5D-635E977CE82D}" presName="node" presStyleLbl="node1" presStyleIdx="11" presStyleCnt="16">
        <dgm:presLayoutVars>
          <dgm:bulletEnabled val="1"/>
        </dgm:presLayoutVars>
      </dgm:prSet>
      <dgm:spPr/>
    </dgm:pt>
    <dgm:pt modelId="{B0C7335B-83EE-4DBA-B509-0CB38A10ACC5}" type="pres">
      <dgm:prSet presAssocID="{D5B421C1-B032-4253-85D2-13788E100F3E}" presName="sibTrans" presStyleCnt="0"/>
      <dgm:spPr/>
    </dgm:pt>
    <dgm:pt modelId="{977DADFE-B87F-43A6-9057-B08E7EE2F06D}" type="pres">
      <dgm:prSet presAssocID="{59598561-4851-4DD2-B8B4-C1CF14971D75}" presName="node" presStyleLbl="node1" presStyleIdx="12" presStyleCnt="16">
        <dgm:presLayoutVars>
          <dgm:bulletEnabled val="1"/>
        </dgm:presLayoutVars>
      </dgm:prSet>
      <dgm:spPr/>
    </dgm:pt>
    <dgm:pt modelId="{9D82E8AD-1D0D-4081-8D2B-4B3900604BAD}" type="pres">
      <dgm:prSet presAssocID="{BE9DFB37-B793-442C-81EF-7C0115C5B6CA}" presName="sibTrans" presStyleCnt="0"/>
      <dgm:spPr/>
    </dgm:pt>
    <dgm:pt modelId="{9F638BD1-2970-4A4D-B5FA-9D71738C1F39}" type="pres">
      <dgm:prSet presAssocID="{423EC0AB-50CF-45A2-9F59-AF66044E6DB3}" presName="node" presStyleLbl="node1" presStyleIdx="13" presStyleCnt="16">
        <dgm:presLayoutVars>
          <dgm:bulletEnabled val="1"/>
        </dgm:presLayoutVars>
      </dgm:prSet>
      <dgm:spPr/>
    </dgm:pt>
    <dgm:pt modelId="{D51E4935-64EA-4A7B-BC53-E1FC964DBC54}" type="pres">
      <dgm:prSet presAssocID="{EBA34E20-E29F-48B7-92EC-624563AB3EF4}" presName="sibTrans" presStyleCnt="0"/>
      <dgm:spPr/>
    </dgm:pt>
    <dgm:pt modelId="{FB440E6E-DD89-44E3-8FC3-341A2F0F76CF}" type="pres">
      <dgm:prSet presAssocID="{5475BC10-4426-4835-BBB1-DCF799F0CF95}" presName="node" presStyleLbl="node1" presStyleIdx="14" presStyleCnt="16">
        <dgm:presLayoutVars>
          <dgm:bulletEnabled val="1"/>
        </dgm:presLayoutVars>
      </dgm:prSet>
      <dgm:spPr/>
    </dgm:pt>
    <dgm:pt modelId="{2E4CF457-4BFB-4982-AE1B-EA67B5CCE2CB}" type="pres">
      <dgm:prSet presAssocID="{32AAD221-3A79-4479-8DF9-2AF86EAEF9B8}" presName="sibTrans" presStyleCnt="0"/>
      <dgm:spPr/>
    </dgm:pt>
    <dgm:pt modelId="{CB52D732-6A59-4910-A845-0C47A5AB0729}" type="pres">
      <dgm:prSet presAssocID="{320713D1-B8F2-4699-B91F-02FA5EB1DFEE}" presName="node" presStyleLbl="node1" presStyleIdx="15" presStyleCnt="16">
        <dgm:presLayoutVars>
          <dgm:bulletEnabled val="1"/>
        </dgm:presLayoutVars>
      </dgm:prSet>
      <dgm:spPr/>
    </dgm:pt>
  </dgm:ptLst>
  <dgm:cxnLst>
    <dgm:cxn modelId="{07BE7807-54AB-4C62-BB46-A3767C84697F}" type="presOf" srcId="{F9F1C232-1CA1-4111-9FD9-4A1778983318}" destId="{EFCCFF02-B492-47D5-B415-F751B0E20968}" srcOrd="0" destOrd="0" presId="urn:microsoft.com/office/officeart/2005/8/layout/default"/>
    <dgm:cxn modelId="{276D5D1B-A46B-494F-8E50-63C671C9DFB9}" srcId="{7A322FB5-9BD8-4E6B-BA51-F151A206E4C2}" destId="{A5E0FA3C-434D-4CC2-BA0A-2D541F153DE7}" srcOrd="1" destOrd="0" parTransId="{C7FFBDC8-BD06-48DA-974D-6A557C5252DD}" sibTransId="{84AA20E9-96B1-40CA-8ED3-CFAA244C1297}"/>
    <dgm:cxn modelId="{95BEDD1D-71C2-4AB3-B05C-2D70FDB2F8C3}" type="presOf" srcId="{423EC0AB-50CF-45A2-9F59-AF66044E6DB3}" destId="{9F638BD1-2970-4A4D-B5FA-9D71738C1F39}" srcOrd="0" destOrd="0" presId="urn:microsoft.com/office/officeart/2005/8/layout/default"/>
    <dgm:cxn modelId="{3394DE22-DFAC-4F0D-BF42-8978EE783A59}" type="presOf" srcId="{A5E0FA3C-434D-4CC2-BA0A-2D541F153DE7}" destId="{5E8565A3-BA8D-4753-AFE7-2FCB93491D97}" srcOrd="0" destOrd="0" presId="urn:microsoft.com/office/officeart/2005/8/layout/default"/>
    <dgm:cxn modelId="{397C2823-11A7-43C0-B1E4-4755506BB5AE}" srcId="{7A322FB5-9BD8-4E6B-BA51-F151A206E4C2}" destId="{5475BC10-4426-4835-BBB1-DCF799F0CF95}" srcOrd="14" destOrd="0" parTransId="{934FC9D8-54F3-47D3-B5CD-64B7E9D14309}" sibTransId="{32AAD221-3A79-4479-8DF9-2AF86EAEF9B8}"/>
    <dgm:cxn modelId="{8F4B6434-A15A-4640-A5F0-7D635AF19587}" srcId="{7A322FB5-9BD8-4E6B-BA51-F151A206E4C2}" destId="{423EC0AB-50CF-45A2-9F59-AF66044E6DB3}" srcOrd="13" destOrd="0" parTransId="{ADCA6811-6D0B-440B-B93B-002B5BC08A87}" sibTransId="{EBA34E20-E29F-48B7-92EC-624563AB3EF4}"/>
    <dgm:cxn modelId="{4B7B8137-43A6-43D5-B874-2E44C9BE88F4}" srcId="{7A322FB5-9BD8-4E6B-BA51-F151A206E4C2}" destId="{67423295-9B6A-44DE-BA6A-D078AD18E66E}" srcOrd="3" destOrd="0" parTransId="{85A624FA-7697-4F19-B6CD-6AF8F95D1D31}" sibTransId="{21A3DE40-36A1-4954-B572-EEFE5E9762EB}"/>
    <dgm:cxn modelId="{FDA18F3E-D629-4B0C-B6C3-95A1512F1C45}" type="presOf" srcId="{59598561-4851-4DD2-B8B4-C1CF14971D75}" destId="{977DADFE-B87F-43A6-9057-B08E7EE2F06D}" srcOrd="0" destOrd="0" presId="urn:microsoft.com/office/officeart/2005/8/layout/default"/>
    <dgm:cxn modelId="{5A2FBF5B-B8FF-4AC5-8AF2-BD71E1E34A63}" srcId="{7A322FB5-9BD8-4E6B-BA51-F151A206E4C2}" destId="{F9F1C232-1CA1-4111-9FD9-4A1778983318}" srcOrd="9" destOrd="0" parTransId="{5E83D4F2-C2D4-4C60-A96B-2923B74E373C}" sibTransId="{1F6864FC-812F-4BF5-BCF6-87946AB28709}"/>
    <dgm:cxn modelId="{93D05751-3206-4BF3-9ED9-45F98D26F6E7}" srcId="{7A322FB5-9BD8-4E6B-BA51-F151A206E4C2}" destId="{2A3358A0-695E-4595-AAB4-0EE522D6D9A9}" srcOrd="8" destOrd="0" parTransId="{96991DA3-706A-4FA1-B4B5-79C3F70B563C}" sibTransId="{D2946638-17C4-4402-B634-A117AB462906}"/>
    <dgm:cxn modelId="{BF6E5252-BC79-4A07-BA72-C2CFC70A087F}" type="presOf" srcId="{67423295-9B6A-44DE-BA6A-D078AD18E66E}" destId="{FF90CFF4-159C-4A96-ABA9-35CA0E758736}" srcOrd="0" destOrd="0" presId="urn:microsoft.com/office/officeart/2005/8/layout/default"/>
    <dgm:cxn modelId="{BA5AE656-1E46-4B18-9C0F-D96059630FBE}" type="presOf" srcId="{5475BC10-4426-4835-BBB1-DCF799F0CF95}" destId="{FB440E6E-DD89-44E3-8FC3-341A2F0F76CF}" srcOrd="0" destOrd="0" presId="urn:microsoft.com/office/officeart/2005/8/layout/default"/>
    <dgm:cxn modelId="{28543658-356A-4C5C-B0B0-EA3F0A643F93}" type="presOf" srcId="{2A3358A0-695E-4595-AAB4-0EE522D6D9A9}" destId="{8128F4B4-564E-4D58-9740-1B266C36EF9A}" srcOrd="0" destOrd="0" presId="urn:microsoft.com/office/officeart/2005/8/layout/default"/>
    <dgm:cxn modelId="{67661759-8D8A-430C-ACEA-D2A0AB748C3B}" type="presOf" srcId="{D583CB21-3C37-4609-A6D6-2C95B7A0D2EC}" destId="{49AAB14A-3FC7-4193-AF48-F3A0C8BC0A92}" srcOrd="0" destOrd="0" presId="urn:microsoft.com/office/officeart/2005/8/layout/default"/>
    <dgm:cxn modelId="{CDB1E37E-2448-4455-996B-0D05F75A04FC}" type="presOf" srcId="{C98EA8B9-FF6D-47B3-ADBE-B0A473705906}" destId="{BB8CAB68-D108-4D76-86E2-46D121A692A2}" srcOrd="0" destOrd="0" presId="urn:microsoft.com/office/officeart/2005/8/layout/default"/>
    <dgm:cxn modelId="{7FF89182-2A5F-48F2-99C8-86E255937652}" srcId="{7A322FB5-9BD8-4E6B-BA51-F151A206E4C2}" destId="{9CE0ED88-E469-489B-869C-C7AF302C5F8D}" srcOrd="10" destOrd="0" parTransId="{EEEA7D9B-6B8C-419B-9F97-F8D00E6569F9}" sibTransId="{DB95466B-6563-446A-8D90-A5B6C0362733}"/>
    <dgm:cxn modelId="{3B3A8D90-3C4B-4739-9F95-0F30E2EB646B}" srcId="{7A322FB5-9BD8-4E6B-BA51-F151A206E4C2}" destId="{59598561-4851-4DD2-B8B4-C1CF14971D75}" srcOrd="12" destOrd="0" parTransId="{20D6BB12-C9F6-46A5-B13C-86D5D5F763E5}" sibTransId="{BE9DFB37-B793-442C-81EF-7C0115C5B6CA}"/>
    <dgm:cxn modelId="{58F81E95-497F-4265-8A28-3A1137F33FCD}" srcId="{7A322FB5-9BD8-4E6B-BA51-F151A206E4C2}" destId="{D583CB21-3C37-4609-A6D6-2C95B7A0D2EC}" srcOrd="5" destOrd="0" parTransId="{FECF841E-0B66-4915-B5C0-AEFD0A67B0EA}" sibTransId="{AC8997D7-D846-4CF4-B257-58842CF943C9}"/>
    <dgm:cxn modelId="{60101F98-9D92-4A51-ABE4-4A0FB4FDA6F1}" srcId="{7A322FB5-9BD8-4E6B-BA51-F151A206E4C2}" destId="{303CDEDC-1E8B-4B7E-8760-C9E3C3D20646}" srcOrd="2" destOrd="0" parTransId="{B26E03D5-4512-4DDD-90D4-83AB4BC1BF88}" sibTransId="{45232097-DDF5-4B5C-A8D4-AA3773CC58A3}"/>
    <dgm:cxn modelId="{F4EAA9A0-933F-42E8-8679-25A21CF14A9C}" srcId="{7A322FB5-9BD8-4E6B-BA51-F151A206E4C2}" destId="{57D5625F-210D-4909-B8C5-F45BB0E3DF6C}" srcOrd="4" destOrd="0" parTransId="{74008C87-0381-4B3B-A6BD-8C59CC0630DE}" sibTransId="{E32DFCA4-3C4D-44D1-B63B-4F3FF2BD38BD}"/>
    <dgm:cxn modelId="{F15B4FA5-504E-4923-AA20-2D73B7D14B9D}" type="presOf" srcId="{9CE0ED88-E469-489B-869C-C7AF302C5F8D}" destId="{76627472-45D9-4868-BBFD-B17EC7EF37FE}" srcOrd="0" destOrd="0" presId="urn:microsoft.com/office/officeart/2005/8/layout/default"/>
    <dgm:cxn modelId="{1D4171A6-052B-471E-8558-8453B6102ECA}" srcId="{7A322FB5-9BD8-4E6B-BA51-F151A206E4C2}" destId="{EA2F3797-F10E-4D82-AD5D-635E977CE82D}" srcOrd="11" destOrd="0" parTransId="{71658CFC-7B2D-4BEF-9555-BB1ABBC2C092}" sibTransId="{D5B421C1-B032-4253-85D2-13788E100F3E}"/>
    <dgm:cxn modelId="{971CE9B4-7EB1-4893-BE74-54FDAFFF281D}" srcId="{7A322FB5-9BD8-4E6B-BA51-F151A206E4C2}" destId="{320713D1-B8F2-4699-B91F-02FA5EB1DFEE}" srcOrd="15" destOrd="0" parTransId="{950D02B6-1D39-40B5-9BCE-A01B3CE441D3}" sibTransId="{40A710A6-AB4A-48F1-B8CC-D1846491ABA5}"/>
    <dgm:cxn modelId="{AC9B7FC9-B308-4A52-BBD4-F45DAF84B96A}" type="presOf" srcId="{57D5625F-210D-4909-B8C5-F45BB0E3DF6C}" destId="{4EE71CFF-EBCF-4C3E-A94C-965E0A038BF4}" srcOrd="0" destOrd="0" presId="urn:microsoft.com/office/officeart/2005/8/layout/default"/>
    <dgm:cxn modelId="{19D012D4-87E9-422F-88D3-8D4DDFE8B0F5}" type="presOf" srcId="{320713D1-B8F2-4699-B91F-02FA5EB1DFEE}" destId="{CB52D732-6A59-4910-A845-0C47A5AB0729}" srcOrd="0" destOrd="0" presId="urn:microsoft.com/office/officeart/2005/8/layout/default"/>
    <dgm:cxn modelId="{6F46ECD5-D69B-43FF-A1FC-5C32254B0745}" type="presOf" srcId="{EA2F3797-F10E-4D82-AD5D-635E977CE82D}" destId="{F523C955-0DD5-4986-B6B9-89FEBA00C599}" srcOrd="0" destOrd="0" presId="urn:microsoft.com/office/officeart/2005/8/layout/default"/>
    <dgm:cxn modelId="{991CEAE2-052B-4619-BDF5-F78AD214C82F}" srcId="{7A322FB5-9BD8-4E6B-BA51-F151A206E4C2}" destId="{C98EA8B9-FF6D-47B3-ADBE-B0A473705906}" srcOrd="7" destOrd="0" parTransId="{81A98DA7-EC56-4F2B-B0AC-8A9F79B9FF6C}" sibTransId="{E5A33164-5ACE-4BD3-A489-D808601BB126}"/>
    <dgm:cxn modelId="{0D3F48E3-75BF-4BBD-98B1-070FED16C32D}" srcId="{7A322FB5-9BD8-4E6B-BA51-F151A206E4C2}" destId="{5B49DAB7-8AAD-4793-8682-9921E1AA93F6}" srcOrd="6" destOrd="0" parTransId="{EB89844A-F5BE-4F42-A582-FE4693EABAD4}" sibTransId="{005E8CB6-0489-4F41-8B22-64C83F010B9A}"/>
    <dgm:cxn modelId="{C1AAECE4-D144-46EF-8EA0-3580DD4F9342}" type="presOf" srcId="{DA15FEB8-35A7-4221-8028-626C1308C1CE}" destId="{FA458D9C-EC00-4C61-AADF-CD69854B4FB2}" srcOrd="0" destOrd="0" presId="urn:microsoft.com/office/officeart/2005/8/layout/default"/>
    <dgm:cxn modelId="{DAACD5EB-3B39-465E-A920-0D2434FB3A27}" srcId="{7A322FB5-9BD8-4E6B-BA51-F151A206E4C2}" destId="{DA15FEB8-35A7-4221-8028-626C1308C1CE}" srcOrd="0" destOrd="0" parTransId="{EECC1F78-C022-429C-878A-9F751898201B}" sibTransId="{2E3433A2-3786-4F32-8028-E367782E0281}"/>
    <dgm:cxn modelId="{814983ED-EF53-4C3E-960D-8385F67A3267}" type="presOf" srcId="{303CDEDC-1E8B-4B7E-8760-C9E3C3D20646}" destId="{B9FE2A90-CDC4-422C-BF5D-FB0FA4596289}" srcOrd="0" destOrd="0" presId="urn:microsoft.com/office/officeart/2005/8/layout/default"/>
    <dgm:cxn modelId="{D88A38EF-0C69-4DB0-96C0-BCDE2411C17D}" type="presOf" srcId="{7A322FB5-9BD8-4E6B-BA51-F151A206E4C2}" destId="{12F88D51-3176-4CB0-A02E-6FAB31E629AD}" srcOrd="0" destOrd="0" presId="urn:microsoft.com/office/officeart/2005/8/layout/default"/>
    <dgm:cxn modelId="{2AF37FFB-4B90-4B0C-BD06-048B4926345A}" type="presOf" srcId="{5B49DAB7-8AAD-4793-8682-9921E1AA93F6}" destId="{962F04A5-6DCD-4A43-857D-4E7281ABD0DC}" srcOrd="0" destOrd="0" presId="urn:microsoft.com/office/officeart/2005/8/layout/default"/>
    <dgm:cxn modelId="{72517D25-9139-4493-A44A-9E64E2FCC3BB}" type="presParOf" srcId="{12F88D51-3176-4CB0-A02E-6FAB31E629AD}" destId="{FA458D9C-EC00-4C61-AADF-CD69854B4FB2}" srcOrd="0" destOrd="0" presId="urn:microsoft.com/office/officeart/2005/8/layout/default"/>
    <dgm:cxn modelId="{2ECF1EF0-3466-4559-B70D-18FC8A1B959D}" type="presParOf" srcId="{12F88D51-3176-4CB0-A02E-6FAB31E629AD}" destId="{EF887CC8-DC67-4606-82C8-18F695DA676D}" srcOrd="1" destOrd="0" presId="urn:microsoft.com/office/officeart/2005/8/layout/default"/>
    <dgm:cxn modelId="{21F08F19-3C14-4601-959E-97C6713B7DFA}" type="presParOf" srcId="{12F88D51-3176-4CB0-A02E-6FAB31E629AD}" destId="{5E8565A3-BA8D-4753-AFE7-2FCB93491D97}" srcOrd="2" destOrd="0" presId="urn:microsoft.com/office/officeart/2005/8/layout/default"/>
    <dgm:cxn modelId="{9359A30A-4C32-4222-8CAC-19DBAA32DF79}" type="presParOf" srcId="{12F88D51-3176-4CB0-A02E-6FAB31E629AD}" destId="{A662230B-64E3-497E-8429-C9818DA950EC}" srcOrd="3" destOrd="0" presId="urn:microsoft.com/office/officeart/2005/8/layout/default"/>
    <dgm:cxn modelId="{21C0AA72-EACC-4437-8422-6F9874651BEC}" type="presParOf" srcId="{12F88D51-3176-4CB0-A02E-6FAB31E629AD}" destId="{B9FE2A90-CDC4-422C-BF5D-FB0FA4596289}" srcOrd="4" destOrd="0" presId="urn:microsoft.com/office/officeart/2005/8/layout/default"/>
    <dgm:cxn modelId="{6D8926E8-D79A-4199-9BA3-211154822A88}" type="presParOf" srcId="{12F88D51-3176-4CB0-A02E-6FAB31E629AD}" destId="{EED60909-B865-4BB8-9E57-C775CAC9DC53}" srcOrd="5" destOrd="0" presId="urn:microsoft.com/office/officeart/2005/8/layout/default"/>
    <dgm:cxn modelId="{6110FFA4-1D62-48AA-A306-D04B0C11A1B5}" type="presParOf" srcId="{12F88D51-3176-4CB0-A02E-6FAB31E629AD}" destId="{FF90CFF4-159C-4A96-ABA9-35CA0E758736}" srcOrd="6" destOrd="0" presId="urn:microsoft.com/office/officeart/2005/8/layout/default"/>
    <dgm:cxn modelId="{45A8EB75-4F75-483F-A551-71AA3B761C21}" type="presParOf" srcId="{12F88D51-3176-4CB0-A02E-6FAB31E629AD}" destId="{7F7DA1C0-D5CB-4D4F-8059-131AD23995BB}" srcOrd="7" destOrd="0" presId="urn:microsoft.com/office/officeart/2005/8/layout/default"/>
    <dgm:cxn modelId="{925A6673-B57C-4464-BF75-42A033DBAB39}" type="presParOf" srcId="{12F88D51-3176-4CB0-A02E-6FAB31E629AD}" destId="{4EE71CFF-EBCF-4C3E-A94C-965E0A038BF4}" srcOrd="8" destOrd="0" presId="urn:microsoft.com/office/officeart/2005/8/layout/default"/>
    <dgm:cxn modelId="{2D4DF397-2D12-4170-B005-52CDFB74EAF0}" type="presParOf" srcId="{12F88D51-3176-4CB0-A02E-6FAB31E629AD}" destId="{A2584F5A-F7A8-4C92-99E0-00C3D46B4022}" srcOrd="9" destOrd="0" presId="urn:microsoft.com/office/officeart/2005/8/layout/default"/>
    <dgm:cxn modelId="{1AAA3391-9A1F-4E2C-912C-F70AD226BE2D}" type="presParOf" srcId="{12F88D51-3176-4CB0-A02E-6FAB31E629AD}" destId="{49AAB14A-3FC7-4193-AF48-F3A0C8BC0A92}" srcOrd="10" destOrd="0" presId="urn:microsoft.com/office/officeart/2005/8/layout/default"/>
    <dgm:cxn modelId="{AD342BF1-30C1-464C-B407-3A1F42431981}" type="presParOf" srcId="{12F88D51-3176-4CB0-A02E-6FAB31E629AD}" destId="{2DA610DD-5C8C-416A-9CF0-70F019ED6AD7}" srcOrd="11" destOrd="0" presId="urn:microsoft.com/office/officeart/2005/8/layout/default"/>
    <dgm:cxn modelId="{9735B1F4-F96F-4C84-BB9C-AC2FBD6B6AF3}" type="presParOf" srcId="{12F88D51-3176-4CB0-A02E-6FAB31E629AD}" destId="{962F04A5-6DCD-4A43-857D-4E7281ABD0DC}" srcOrd="12" destOrd="0" presId="urn:microsoft.com/office/officeart/2005/8/layout/default"/>
    <dgm:cxn modelId="{09F667A0-9495-4F37-98EC-918D40730C61}" type="presParOf" srcId="{12F88D51-3176-4CB0-A02E-6FAB31E629AD}" destId="{784B6970-803A-41AA-9D0F-CE12D2E78CED}" srcOrd="13" destOrd="0" presId="urn:microsoft.com/office/officeart/2005/8/layout/default"/>
    <dgm:cxn modelId="{8AC85947-5CFC-4420-8E42-45DD6A734AC6}" type="presParOf" srcId="{12F88D51-3176-4CB0-A02E-6FAB31E629AD}" destId="{BB8CAB68-D108-4D76-86E2-46D121A692A2}" srcOrd="14" destOrd="0" presId="urn:microsoft.com/office/officeart/2005/8/layout/default"/>
    <dgm:cxn modelId="{1C843770-4E38-4F97-8E42-8C61B3BC2E2A}" type="presParOf" srcId="{12F88D51-3176-4CB0-A02E-6FAB31E629AD}" destId="{8D21D6CD-167C-49F9-9000-0A0F53304C8E}" srcOrd="15" destOrd="0" presId="urn:microsoft.com/office/officeart/2005/8/layout/default"/>
    <dgm:cxn modelId="{3061AE95-67BB-4B29-9FCA-653CDC66F21E}" type="presParOf" srcId="{12F88D51-3176-4CB0-A02E-6FAB31E629AD}" destId="{8128F4B4-564E-4D58-9740-1B266C36EF9A}" srcOrd="16" destOrd="0" presId="urn:microsoft.com/office/officeart/2005/8/layout/default"/>
    <dgm:cxn modelId="{A9288648-8C91-4688-BF66-B8C6770B08D3}" type="presParOf" srcId="{12F88D51-3176-4CB0-A02E-6FAB31E629AD}" destId="{6B94E56C-CE00-4F69-82C7-117B97093EA3}" srcOrd="17" destOrd="0" presId="urn:microsoft.com/office/officeart/2005/8/layout/default"/>
    <dgm:cxn modelId="{612B56BA-A79B-460F-97FA-0DD7CACBCD6C}" type="presParOf" srcId="{12F88D51-3176-4CB0-A02E-6FAB31E629AD}" destId="{EFCCFF02-B492-47D5-B415-F751B0E20968}" srcOrd="18" destOrd="0" presId="urn:microsoft.com/office/officeart/2005/8/layout/default"/>
    <dgm:cxn modelId="{40B81EC6-D7D7-4145-B67C-6AB34E4CE6F4}" type="presParOf" srcId="{12F88D51-3176-4CB0-A02E-6FAB31E629AD}" destId="{FC6629B0-3BDD-4BB7-B857-2326B2AAFE5E}" srcOrd="19" destOrd="0" presId="urn:microsoft.com/office/officeart/2005/8/layout/default"/>
    <dgm:cxn modelId="{3C173C48-E840-4021-9150-42BD613D443C}" type="presParOf" srcId="{12F88D51-3176-4CB0-A02E-6FAB31E629AD}" destId="{76627472-45D9-4868-BBFD-B17EC7EF37FE}" srcOrd="20" destOrd="0" presId="urn:microsoft.com/office/officeart/2005/8/layout/default"/>
    <dgm:cxn modelId="{BBA17E3F-7A64-43C2-B429-326F7D4CE8DD}" type="presParOf" srcId="{12F88D51-3176-4CB0-A02E-6FAB31E629AD}" destId="{FF0C3A8E-D776-49EF-8D2D-7640FE086869}" srcOrd="21" destOrd="0" presId="urn:microsoft.com/office/officeart/2005/8/layout/default"/>
    <dgm:cxn modelId="{4520D3D5-BEB6-41AE-8089-178ACDA26694}" type="presParOf" srcId="{12F88D51-3176-4CB0-A02E-6FAB31E629AD}" destId="{F523C955-0DD5-4986-B6B9-89FEBA00C599}" srcOrd="22" destOrd="0" presId="urn:microsoft.com/office/officeart/2005/8/layout/default"/>
    <dgm:cxn modelId="{06F68FB9-7307-492B-9B89-A7D88A01EB8A}" type="presParOf" srcId="{12F88D51-3176-4CB0-A02E-6FAB31E629AD}" destId="{B0C7335B-83EE-4DBA-B509-0CB38A10ACC5}" srcOrd="23" destOrd="0" presId="urn:microsoft.com/office/officeart/2005/8/layout/default"/>
    <dgm:cxn modelId="{D334D4B5-2BE5-441E-8D5D-25B0C0FB39B3}" type="presParOf" srcId="{12F88D51-3176-4CB0-A02E-6FAB31E629AD}" destId="{977DADFE-B87F-43A6-9057-B08E7EE2F06D}" srcOrd="24" destOrd="0" presId="urn:microsoft.com/office/officeart/2005/8/layout/default"/>
    <dgm:cxn modelId="{56D80BF4-7103-43BE-8AB7-5F93B42C59D2}" type="presParOf" srcId="{12F88D51-3176-4CB0-A02E-6FAB31E629AD}" destId="{9D82E8AD-1D0D-4081-8D2B-4B3900604BAD}" srcOrd="25" destOrd="0" presId="urn:microsoft.com/office/officeart/2005/8/layout/default"/>
    <dgm:cxn modelId="{645C6B5B-ABCC-4CC5-A8B8-46B0B4B1A331}" type="presParOf" srcId="{12F88D51-3176-4CB0-A02E-6FAB31E629AD}" destId="{9F638BD1-2970-4A4D-B5FA-9D71738C1F39}" srcOrd="26" destOrd="0" presId="urn:microsoft.com/office/officeart/2005/8/layout/default"/>
    <dgm:cxn modelId="{FA835863-B29E-400F-B510-75E6179F5999}" type="presParOf" srcId="{12F88D51-3176-4CB0-A02E-6FAB31E629AD}" destId="{D51E4935-64EA-4A7B-BC53-E1FC964DBC54}" srcOrd="27" destOrd="0" presId="urn:microsoft.com/office/officeart/2005/8/layout/default"/>
    <dgm:cxn modelId="{61F1D383-DA9E-433B-83C4-9D905B8F59F3}" type="presParOf" srcId="{12F88D51-3176-4CB0-A02E-6FAB31E629AD}" destId="{FB440E6E-DD89-44E3-8FC3-341A2F0F76CF}" srcOrd="28" destOrd="0" presId="urn:microsoft.com/office/officeart/2005/8/layout/default"/>
    <dgm:cxn modelId="{734FFA02-1EB0-4AAB-99BD-44DA5478CE88}" type="presParOf" srcId="{12F88D51-3176-4CB0-A02E-6FAB31E629AD}" destId="{2E4CF457-4BFB-4982-AE1B-EA67B5CCE2CB}" srcOrd="29" destOrd="0" presId="urn:microsoft.com/office/officeart/2005/8/layout/default"/>
    <dgm:cxn modelId="{4F79EF67-F30F-40F6-8DC0-068266D1E894}" type="presParOf" srcId="{12F88D51-3176-4CB0-A02E-6FAB31E629AD}" destId="{CB52D732-6A59-4910-A845-0C47A5AB0729}" srcOrd="3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842481-6C2E-4BB2-97A4-2FB4A82ADB23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B8EA22E-87F6-4C7E-AB5F-CD54CE64F46C}">
      <dgm:prSet/>
      <dgm:spPr/>
      <dgm:t>
        <a:bodyPr/>
        <a:lstStyle/>
        <a:p>
          <a:r>
            <a:rPr lang="en-US"/>
            <a:t>Discipline is applied with mutual respect in a firm, fair , reasonable and consistent manner.</a:t>
          </a:r>
        </a:p>
      </dgm:t>
    </dgm:pt>
    <dgm:pt modelId="{95278A6F-18B0-4E63-A24E-3EF55E53BB10}" type="parTrans" cxnId="{FF69B431-59AB-4203-A805-8752CEF7B0B7}">
      <dgm:prSet/>
      <dgm:spPr/>
      <dgm:t>
        <a:bodyPr/>
        <a:lstStyle/>
        <a:p>
          <a:endParaRPr lang="en-US"/>
        </a:p>
      </dgm:t>
    </dgm:pt>
    <dgm:pt modelId="{F1BB9147-31EA-483A-9560-24299342C792}" type="sibTrans" cxnId="{FF69B431-59AB-4203-A805-8752CEF7B0B7}">
      <dgm:prSet/>
      <dgm:spPr/>
      <dgm:t>
        <a:bodyPr/>
        <a:lstStyle/>
        <a:p>
          <a:endParaRPr lang="en-US"/>
        </a:p>
      </dgm:t>
    </dgm:pt>
    <dgm:pt modelId="{2B20C61C-6A82-436E-828C-5379B98FE9A7}">
      <dgm:prSet/>
      <dgm:spPr/>
      <dgm:t>
        <a:bodyPr/>
        <a:lstStyle/>
        <a:p>
          <a:r>
            <a:rPr lang="en-US" i="1" u="sng"/>
            <a:t>Preventive</a:t>
          </a:r>
          <a:r>
            <a:rPr lang="en-US"/>
            <a:t> Morning announcements, Teacher and School's Rules &amp; Expectations</a:t>
          </a:r>
        </a:p>
      </dgm:t>
    </dgm:pt>
    <dgm:pt modelId="{8FBB90C5-EA68-4D11-8DA8-3186D78F90E1}" type="parTrans" cxnId="{3DE3EBDA-6550-486E-9D03-B08C3C46EB8B}">
      <dgm:prSet/>
      <dgm:spPr/>
      <dgm:t>
        <a:bodyPr/>
        <a:lstStyle/>
        <a:p>
          <a:endParaRPr lang="en-US"/>
        </a:p>
      </dgm:t>
    </dgm:pt>
    <dgm:pt modelId="{B271DB5E-6B08-4553-99C4-C831E384A444}" type="sibTrans" cxnId="{3DE3EBDA-6550-486E-9D03-B08C3C46EB8B}">
      <dgm:prSet/>
      <dgm:spPr/>
      <dgm:t>
        <a:bodyPr/>
        <a:lstStyle/>
        <a:p>
          <a:endParaRPr lang="en-US"/>
        </a:p>
      </dgm:t>
    </dgm:pt>
    <dgm:pt modelId="{781DF4C5-4BC7-43C0-B72A-55D9C66F12AD}">
      <dgm:prSet/>
      <dgm:spPr/>
      <dgm:t>
        <a:bodyPr/>
        <a:lstStyle/>
        <a:p>
          <a:r>
            <a:rPr lang="en-US" i="1" u="sng"/>
            <a:t>Supportive</a:t>
          </a:r>
          <a:r>
            <a:rPr lang="en-US"/>
            <a:t> Warnings for students to get back on task. Email notification to parents</a:t>
          </a:r>
        </a:p>
      </dgm:t>
    </dgm:pt>
    <dgm:pt modelId="{B6967932-D22C-4336-B828-F7565C68731C}" type="parTrans" cxnId="{A4E1F424-B95D-4575-8554-C8CA85809712}">
      <dgm:prSet/>
      <dgm:spPr/>
      <dgm:t>
        <a:bodyPr/>
        <a:lstStyle/>
        <a:p>
          <a:endParaRPr lang="en-US"/>
        </a:p>
      </dgm:t>
    </dgm:pt>
    <dgm:pt modelId="{23319003-8703-4DE4-8042-4B2683F3F3BB}" type="sibTrans" cxnId="{A4E1F424-B95D-4575-8554-C8CA85809712}">
      <dgm:prSet/>
      <dgm:spPr/>
      <dgm:t>
        <a:bodyPr/>
        <a:lstStyle/>
        <a:p>
          <a:endParaRPr lang="en-US"/>
        </a:p>
      </dgm:t>
    </dgm:pt>
    <dgm:pt modelId="{D7A4B805-1A0D-4362-825D-E94E30AC2A74}">
      <dgm:prSet/>
      <dgm:spPr/>
      <dgm:t>
        <a:bodyPr/>
        <a:lstStyle/>
        <a:p>
          <a:r>
            <a:rPr lang="en-US" i="1" u="sng"/>
            <a:t>Corrective</a:t>
          </a:r>
          <a:r>
            <a:rPr lang="en-US"/>
            <a:t> Weekly Monday Detentions, Monthly Saturday Detentions</a:t>
          </a:r>
        </a:p>
      </dgm:t>
    </dgm:pt>
    <dgm:pt modelId="{2C0E2E63-F990-4D75-BFA9-6FF66125F982}" type="parTrans" cxnId="{37656E4C-E24A-4BCC-A82B-4FDBE772D961}">
      <dgm:prSet/>
      <dgm:spPr/>
      <dgm:t>
        <a:bodyPr/>
        <a:lstStyle/>
        <a:p>
          <a:endParaRPr lang="en-US"/>
        </a:p>
      </dgm:t>
    </dgm:pt>
    <dgm:pt modelId="{9B72D08F-6F23-4A2D-96B0-E5AD9668ED92}" type="sibTrans" cxnId="{37656E4C-E24A-4BCC-A82B-4FDBE772D961}">
      <dgm:prSet/>
      <dgm:spPr/>
      <dgm:t>
        <a:bodyPr/>
        <a:lstStyle/>
        <a:p>
          <a:endParaRPr lang="en-US"/>
        </a:p>
      </dgm:t>
    </dgm:pt>
    <dgm:pt modelId="{A4BF4F41-AC30-44AD-BC7E-0091EF3816F4}" type="pres">
      <dgm:prSet presAssocID="{6A842481-6C2E-4BB2-97A4-2FB4A82ADB23}" presName="outerComposite" presStyleCnt="0">
        <dgm:presLayoutVars>
          <dgm:chMax val="5"/>
          <dgm:dir/>
          <dgm:resizeHandles val="exact"/>
        </dgm:presLayoutVars>
      </dgm:prSet>
      <dgm:spPr/>
    </dgm:pt>
    <dgm:pt modelId="{32DD77B3-0E7D-48A3-8894-DBEE38FCD4B2}" type="pres">
      <dgm:prSet presAssocID="{6A842481-6C2E-4BB2-97A4-2FB4A82ADB23}" presName="dummyMaxCanvas" presStyleCnt="0">
        <dgm:presLayoutVars/>
      </dgm:prSet>
      <dgm:spPr/>
    </dgm:pt>
    <dgm:pt modelId="{39C3CF7F-143A-46CE-83F3-C13C92579CD3}" type="pres">
      <dgm:prSet presAssocID="{6A842481-6C2E-4BB2-97A4-2FB4A82ADB23}" presName="FourNodes_1" presStyleLbl="node1" presStyleIdx="0" presStyleCnt="4">
        <dgm:presLayoutVars>
          <dgm:bulletEnabled val="1"/>
        </dgm:presLayoutVars>
      </dgm:prSet>
      <dgm:spPr/>
    </dgm:pt>
    <dgm:pt modelId="{30AFF8A5-B1DE-45FC-B9CA-2B67C254A62F}" type="pres">
      <dgm:prSet presAssocID="{6A842481-6C2E-4BB2-97A4-2FB4A82ADB23}" presName="FourNodes_2" presStyleLbl="node1" presStyleIdx="1" presStyleCnt="4">
        <dgm:presLayoutVars>
          <dgm:bulletEnabled val="1"/>
        </dgm:presLayoutVars>
      </dgm:prSet>
      <dgm:spPr/>
    </dgm:pt>
    <dgm:pt modelId="{5F751F69-BCB3-4EFB-A021-DEDB58DEFAF2}" type="pres">
      <dgm:prSet presAssocID="{6A842481-6C2E-4BB2-97A4-2FB4A82ADB23}" presName="FourNodes_3" presStyleLbl="node1" presStyleIdx="2" presStyleCnt="4">
        <dgm:presLayoutVars>
          <dgm:bulletEnabled val="1"/>
        </dgm:presLayoutVars>
      </dgm:prSet>
      <dgm:spPr/>
    </dgm:pt>
    <dgm:pt modelId="{2C18762B-AC7C-4751-9655-93F9F3018E20}" type="pres">
      <dgm:prSet presAssocID="{6A842481-6C2E-4BB2-97A4-2FB4A82ADB23}" presName="FourNodes_4" presStyleLbl="node1" presStyleIdx="3" presStyleCnt="4">
        <dgm:presLayoutVars>
          <dgm:bulletEnabled val="1"/>
        </dgm:presLayoutVars>
      </dgm:prSet>
      <dgm:spPr/>
    </dgm:pt>
    <dgm:pt modelId="{6627B1E2-D460-4492-870E-6CACCAAFD389}" type="pres">
      <dgm:prSet presAssocID="{6A842481-6C2E-4BB2-97A4-2FB4A82ADB23}" presName="FourConn_1-2" presStyleLbl="fgAccFollowNode1" presStyleIdx="0" presStyleCnt="3">
        <dgm:presLayoutVars>
          <dgm:bulletEnabled val="1"/>
        </dgm:presLayoutVars>
      </dgm:prSet>
      <dgm:spPr/>
    </dgm:pt>
    <dgm:pt modelId="{5439D7D0-4FA2-40AB-A705-95DEF59263AE}" type="pres">
      <dgm:prSet presAssocID="{6A842481-6C2E-4BB2-97A4-2FB4A82ADB23}" presName="FourConn_2-3" presStyleLbl="fgAccFollowNode1" presStyleIdx="1" presStyleCnt="3">
        <dgm:presLayoutVars>
          <dgm:bulletEnabled val="1"/>
        </dgm:presLayoutVars>
      </dgm:prSet>
      <dgm:spPr/>
    </dgm:pt>
    <dgm:pt modelId="{81D79042-0DB6-4D79-A2E9-DDE6BCA00C9E}" type="pres">
      <dgm:prSet presAssocID="{6A842481-6C2E-4BB2-97A4-2FB4A82ADB23}" presName="FourConn_3-4" presStyleLbl="fgAccFollowNode1" presStyleIdx="2" presStyleCnt="3">
        <dgm:presLayoutVars>
          <dgm:bulletEnabled val="1"/>
        </dgm:presLayoutVars>
      </dgm:prSet>
      <dgm:spPr/>
    </dgm:pt>
    <dgm:pt modelId="{D6F33EF0-C0C8-465B-A6A5-AC1A26EE7315}" type="pres">
      <dgm:prSet presAssocID="{6A842481-6C2E-4BB2-97A4-2FB4A82ADB23}" presName="FourNodes_1_text" presStyleLbl="node1" presStyleIdx="3" presStyleCnt="4">
        <dgm:presLayoutVars>
          <dgm:bulletEnabled val="1"/>
        </dgm:presLayoutVars>
      </dgm:prSet>
      <dgm:spPr/>
    </dgm:pt>
    <dgm:pt modelId="{CC876A1C-C3AF-48DD-8576-175FCDC9BE93}" type="pres">
      <dgm:prSet presAssocID="{6A842481-6C2E-4BB2-97A4-2FB4A82ADB23}" presName="FourNodes_2_text" presStyleLbl="node1" presStyleIdx="3" presStyleCnt="4">
        <dgm:presLayoutVars>
          <dgm:bulletEnabled val="1"/>
        </dgm:presLayoutVars>
      </dgm:prSet>
      <dgm:spPr/>
    </dgm:pt>
    <dgm:pt modelId="{82BA02BB-9FE3-434E-99C7-77CB77607F19}" type="pres">
      <dgm:prSet presAssocID="{6A842481-6C2E-4BB2-97A4-2FB4A82ADB23}" presName="FourNodes_3_text" presStyleLbl="node1" presStyleIdx="3" presStyleCnt="4">
        <dgm:presLayoutVars>
          <dgm:bulletEnabled val="1"/>
        </dgm:presLayoutVars>
      </dgm:prSet>
      <dgm:spPr/>
    </dgm:pt>
    <dgm:pt modelId="{16CC4A39-288C-42E6-9D10-2ABA4CABAC83}" type="pres">
      <dgm:prSet presAssocID="{6A842481-6C2E-4BB2-97A4-2FB4A82ADB23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A4E1F424-B95D-4575-8554-C8CA85809712}" srcId="{6A842481-6C2E-4BB2-97A4-2FB4A82ADB23}" destId="{781DF4C5-4BC7-43C0-B72A-55D9C66F12AD}" srcOrd="2" destOrd="0" parTransId="{B6967932-D22C-4336-B828-F7565C68731C}" sibTransId="{23319003-8703-4DE4-8042-4B2683F3F3BB}"/>
    <dgm:cxn modelId="{C8DA9925-DE5D-454E-AB19-531822F6F301}" type="presOf" srcId="{F1BB9147-31EA-483A-9560-24299342C792}" destId="{6627B1E2-D460-4492-870E-6CACCAAFD389}" srcOrd="0" destOrd="0" presId="urn:microsoft.com/office/officeart/2005/8/layout/vProcess5"/>
    <dgm:cxn modelId="{FF69B431-59AB-4203-A805-8752CEF7B0B7}" srcId="{6A842481-6C2E-4BB2-97A4-2FB4A82ADB23}" destId="{BB8EA22E-87F6-4C7E-AB5F-CD54CE64F46C}" srcOrd="0" destOrd="0" parTransId="{95278A6F-18B0-4E63-A24E-3EF55E53BB10}" sibTransId="{F1BB9147-31EA-483A-9560-24299342C792}"/>
    <dgm:cxn modelId="{F445BC64-4E4C-46B7-9E79-55A49E4F4FAC}" type="presOf" srcId="{2B20C61C-6A82-436E-828C-5379B98FE9A7}" destId="{CC876A1C-C3AF-48DD-8576-175FCDC9BE93}" srcOrd="1" destOrd="0" presId="urn:microsoft.com/office/officeart/2005/8/layout/vProcess5"/>
    <dgm:cxn modelId="{37656E4C-E24A-4BCC-A82B-4FDBE772D961}" srcId="{6A842481-6C2E-4BB2-97A4-2FB4A82ADB23}" destId="{D7A4B805-1A0D-4362-825D-E94E30AC2A74}" srcOrd="3" destOrd="0" parTransId="{2C0E2E63-F990-4D75-BFA9-6FF66125F982}" sibTransId="{9B72D08F-6F23-4A2D-96B0-E5AD9668ED92}"/>
    <dgm:cxn modelId="{0AC0594D-0C2F-464F-BDFF-D157CE390F20}" type="presOf" srcId="{6A842481-6C2E-4BB2-97A4-2FB4A82ADB23}" destId="{A4BF4F41-AC30-44AD-BC7E-0091EF3816F4}" srcOrd="0" destOrd="0" presId="urn:microsoft.com/office/officeart/2005/8/layout/vProcess5"/>
    <dgm:cxn modelId="{85D9F553-3874-4EB0-8E8A-87E1BDF7A051}" type="presOf" srcId="{D7A4B805-1A0D-4362-825D-E94E30AC2A74}" destId="{16CC4A39-288C-42E6-9D10-2ABA4CABAC83}" srcOrd="1" destOrd="0" presId="urn:microsoft.com/office/officeart/2005/8/layout/vProcess5"/>
    <dgm:cxn modelId="{1740697D-FE11-4BDC-A430-ADE74C8BE726}" type="presOf" srcId="{D7A4B805-1A0D-4362-825D-E94E30AC2A74}" destId="{2C18762B-AC7C-4751-9655-93F9F3018E20}" srcOrd="0" destOrd="0" presId="urn:microsoft.com/office/officeart/2005/8/layout/vProcess5"/>
    <dgm:cxn modelId="{4F219F92-B517-442E-B644-881E01DD2996}" type="presOf" srcId="{B271DB5E-6B08-4553-99C4-C831E384A444}" destId="{5439D7D0-4FA2-40AB-A705-95DEF59263AE}" srcOrd="0" destOrd="0" presId="urn:microsoft.com/office/officeart/2005/8/layout/vProcess5"/>
    <dgm:cxn modelId="{0CD3E299-2590-45CE-BB64-6D4AA3956355}" type="presOf" srcId="{BB8EA22E-87F6-4C7E-AB5F-CD54CE64F46C}" destId="{D6F33EF0-C0C8-465B-A6A5-AC1A26EE7315}" srcOrd="1" destOrd="0" presId="urn:microsoft.com/office/officeart/2005/8/layout/vProcess5"/>
    <dgm:cxn modelId="{D0801AA1-CE40-4CB4-8E2F-A310B9DEABA3}" type="presOf" srcId="{781DF4C5-4BC7-43C0-B72A-55D9C66F12AD}" destId="{82BA02BB-9FE3-434E-99C7-77CB77607F19}" srcOrd="1" destOrd="0" presId="urn:microsoft.com/office/officeart/2005/8/layout/vProcess5"/>
    <dgm:cxn modelId="{4CDF28D5-F1B2-449C-86E4-E4FED78A5D2D}" type="presOf" srcId="{2B20C61C-6A82-436E-828C-5379B98FE9A7}" destId="{30AFF8A5-B1DE-45FC-B9CA-2B67C254A62F}" srcOrd="0" destOrd="0" presId="urn:microsoft.com/office/officeart/2005/8/layout/vProcess5"/>
    <dgm:cxn modelId="{3DE3EBDA-6550-486E-9D03-B08C3C46EB8B}" srcId="{6A842481-6C2E-4BB2-97A4-2FB4A82ADB23}" destId="{2B20C61C-6A82-436E-828C-5379B98FE9A7}" srcOrd="1" destOrd="0" parTransId="{8FBB90C5-EA68-4D11-8DA8-3186D78F90E1}" sibTransId="{B271DB5E-6B08-4553-99C4-C831E384A444}"/>
    <dgm:cxn modelId="{31EECDEC-3E76-46C2-94FB-03DACEFF3B27}" type="presOf" srcId="{781DF4C5-4BC7-43C0-B72A-55D9C66F12AD}" destId="{5F751F69-BCB3-4EFB-A021-DEDB58DEFAF2}" srcOrd="0" destOrd="0" presId="urn:microsoft.com/office/officeart/2005/8/layout/vProcess5"/>
    <dgm:cxn modelId="{7F6C1BFC-F335-4727-BBF3-C95187DC90C1}" type="presOf" srcId="{23319003-8703-4DE4-8042-4B2683F3F3BB}" destId="{81D79042-0DB6-4D79-A2E9-DDE6BCA00C9E}" srcOrd="0" destOrd="0" presId="urn:microsoft.com/office/officeart/2005/8/layout/vProcess5"/>
    <dgm:cxn modelId="{93A9FFFD-0A9C-4B8D-8961-C285BD5210EC}" type="presOf" srcId="{BB8EA22E-87F6-4C7E-AB5F-CD54CE64F46C}" destId="{39C3CF7F-143A-46CE-83F3-C13C92579CD3}" srcOrd="0" destOrd="0" presId="urn:microsoft.com/office/officeart/2005/8/layout/vProcess5"/>
    <dgm:cxn modelId="{2AE2AADB-4B99-42F1-B5CB-5FD631E9671B}" type="presParOf" srcId="{A4BF4F41-AC30-44AD-BC7E-0091EF3816F4}" destId="{32DD77B3-0E7D-48A3-8894-DBEE38FCD4B2}" srcOrd="0" destOrd="0" presId="urn:microsoft.com/office/officeart/2005/8/layout/vProcess5"/>
    <dgm:cxn modelId="{25F0015B-3FD6-4C21-B25C-8DC7A3C1B000}" type="presParOf" srcId="{A4BF4F41-AC30-44AD-BC7E-0091EF3816F4}" destId="{39C3CF7F-143A-46CE-83F3-C13C92579CD3}" srcOrd="1" destOrd="0" presId="urn:microsoft.com/office/officeart/2005/8/layout/vProcess5"/>
    <dgm:cxn modelId="{AFA1B01C-BEE1-4362-A4BD-558837F53597}" type="presParOf" srcId="{A4BF4F41-AC30-44AD-BC7E-0091EF3816F4}" destId="{30AFF8A5-B1DE-45FC-B9CA-2B67C254A62F}" srcOrd="2" destOrd="0" presId="urn:microsoft.com/office/officeart/2005/8/layout/vProcess5"/>
    <dgm:cxn modelId="{23AE576E-9D0A-49BC-8CFA-C020BAC5F6EE}" type="presParOf" srcId="{A4BF4F41-AC30-44AD-BC7E-0091EF3816F4}" destId="{5F751F69-BCB3-4EFB-A021-DEDB58DEFAF2}" srcOrd="3" destOrd="0" presId="urn:microsoft.com/office/officeart/2005/8/layout/vProcess5"/>
    <dgm:cxn modelId="{27AB65A0-1EB5-441E-AC15-331BC187883C}" type="presParOf" srcId="{A4BF4F41-AC30-44AD-BC7E-0091EF3816F4}" destId="{2C18762B-AC7C-4751-9655-93F9F3018E20}" srcOrd="4" destOrd="0" presId="urn:microsoft.com/office/officeart/2005/8/layout/vProcess5"/>
    <dgm:cxn modelId="{43617B01-35FF-401C-A943-DC6E12AF1414}" type="presParOf" srcId="{A4BF4F41-AC30-44AD-BC7E-0091EF3816F4}" destId="{6627B1E2-D460-4492-870E-6CACCAAFD389}" srcOrd="5" destOrd="0" presId="urn:microsoft.com/office/officeart/2005/8/layout/vProcess5"/>
    <dgm:cxn modelId="{86A3FA7B-0E7C-410F-96C7-F88629207DCA}" type="presParOf" srcId="{A4BF4F41-AC30-44AD-BC7E-0091EF3816F4}" destId="{5439D7D0-4FA2-40AB-A705-95DEF59263AE}" srcOrd="6" destOrd="0" presId="urn:microsoft.com/office/officeart/2005/8/layout/vProcess5"/>
    <dgm:cxn modelId="{4AF597F7-E6B5-4214-87CC-CD0D38BE4341}" type="presParOf" srcId="{A4BF4F41-AC30-44AD-BC7E-0091EF3816F4}" destId="{81D79042-0DB6-4D79-A2E9-DDE6BCA00C9E}" srcOrd="7" destOrd="0" presId="urn:microsoft.com/office/officeart/2005/8/layout/vProcess5"/>
    <dgm:cxn modelId="{1E6A0F32-B280-4BC7-8E33-0EA3980AE9EC}" type="presParOf" srcId="{A4BF4F41-AC30-44AD-BC7E-0091EF3816F4}" destId="{D6F33EF0-C0C8-465B-A6A5-AC1A26EE7315}" srcOrd="8" destOrd="0" presId="urn:microsoft.com/office/officeart/2005/8/layout/vProcess5"/>
    <dgm:cxn modelId="{DE21AEFF-B832-49FB-9D17-EEF5F6F87616}" type="presParOf" srcId="{A4BF4F41-AC30-44AD-BC7E-0091EF3816F4}" destId="{CC876A1C-C3AF-48DD-8576-175FCDC9BE93}" srcOrd="9" destOrd="0" presId="urn:microsoft.com/office/officeart/2005/8/layout/vProcess5"/>
    <dgm:cxn modelId="{CEC61784-84BC-4BBE-B064-CB264272F807}" type="presParOf" srcId="{A4BF4F41-AC30-44AD-BC7E-0091EF3816F4}" destId="{82BA02BB-9FE3-434E-99C7-77CB77607F19}" srcOrd="10" destOrd="0" presId="urn:microsoft.com/office/officeart/2005/8/layout/vProcess5"/>
    <dgm:cxn modelId="{96B6E61C-BEDD-4BF2-BDF0-1B1DF8E5AA0A}" type="presParOf" srcId="{A4BF4F41-AC30-44AD-BC7E-0091EF3816F4}" destId="{16CC4A39-288C-42E6-9D10-2ABA4CABAC83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DB740B-FD43-494B-86BD-D1FF784581A3}">
      <dsp:nvSpPr>
        <dsp:cNvPr id="0" name=""/>
        <dsp:cNvSpPr/>
      </dsp:nvSpPr>
      <dsp:spPr>
        <a:xfrm>
          <a:off x="1730938" y="277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S - Set high expectations</a:t>
          </a:r>
          <a:endParaRPr lang="en-US" sz="1300" kern="1200"/>
        </a:p>
      </dsp:txBody>
      <dsp:txXfrm>
        <a:off x="1771780" y="41119"/>
        <a:ext cx="1865622" cy="754959"/>
      </dsp:txXfrm>
    </dsp:sp>
    <dsp:sp modelId="{F159417C-E500-401B-B9BA-06313CDCAB5B}">
      <dsp:nvSpPr>
        <dsp:cNvPr id="0" name=""/>
        <dsp:cNvSpPr/>
      </dsp:nvSpPr>
      <dsp:spPr>
        <a:xfrm>
          <a:off x="1730938" y="878752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O - Objective</a:t>
          </a:r>
          <a:endParaRPr lang="en-US" sz="1300" kern="1200"/>
        </a:p>
      </dsp:txBody>
      <dsp:txXfrm>
        <a:off x="1771780" y="919594"/>
        <a:ext cx="1865622" cy="754959"/>
      </dsp:txXfrm>
    </dsp:sp>
    <dsp:sp modelId="{6DCE11DA-4EBD-4449-B42F-6AFA1AE3A36D}">
      <dsp:nvSpPr>
        <dsp:cNvPr id="0" name=""/>
        <dsp:cNvSpPr/>
      </dsp:nvSpPr>
      <dsp:spPr>
        <a:xfrm>
          <a:off x="1730938" y="1757228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M - Meaningful curriculum</a:t>
          </a:r>
          <a:endParaRPr lang="en-US" sz="1300" kern="1200"/>
        </a:p>
      </dsp:txBody>
      <dsp:txXfrm>
        <a:off x="1771780" y="1798070"/>
        <a:ext cx="1865622" cy="754959"/>
      </dsp:txXfrm>
    </dsp:sp>
    <dsp:sp modelId="{0C842A99-33F9-40BC-B66F-57D03D37776D}">
      <dsp:nvSpPr>
        <dsp:cNvPr id="0" name=""/>
        <dsp:cNvSpPr/>
      </dsp:nvSpPr>
      <dsp:spPr>
        <a:xfrm>
          <a:off x="1730938" y="2635704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E -  Effective</a:t>
          </a:r>
          <a:endParaRPr lang="en-US" sz="1300" kern="1200"/>
        </a:p>
      </dsp:txBody>
      <dsp:txXfrm>
        <a:off x="1771780" y="2676546"/>
        <a:ext cx="1865622" cy="754959"/>
      </dsp:txXfrm>
    </dsp:sp>
    <dsp:sp modelId="{DAE65B27-D101-45F4-B049-0688E6617E1D}">
      <dsp:nvSpPr>
        <dsp:cNvPr id="0" name=""/>
        <dsp:cNvSpPr/>
      </dsp:nvSpPr>
      <dsp:spPr>
        <a:xfrm>
          <a:off x="1730938" y="3514180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R -  Resourceful and responsible life long 	learners</a:t>
          </a:r>
          <a:endParaRPr lang="en-US" sz="1300" kern="1200"/>
        </a:p>
      </dsp:txBody>
      <dsp:txXfrm>
        <a:off x="1771780" y="3555022"/>
        <a:ext cx="1865622" cy="754959"/>
      </dsp:txXfrm>
    </dsp:sp>
    <dsp:sp modelId="{48CF2F41-DD3F-4A2E-A2D4-72C91EF6D407}">
      <dsp:nvSpPr>
        <dsp:cNvPr id="0" name=""/>
        <dsp:cNvSpPr/>
      </dsp:nvSpPr>
      <dsp:spPr>
        <a:xfrm>
          <a:off x="1730938" y="4392655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S - Scholars who achieve proficiency and beyond</a:t>
          </a:r>
          <a:endParaRPr lang="en-US" sz="1300" kern="1200"/>
        </a:p>
      </dsp:txBody>
      <dsp:txXfrm>
        <a:off x="1771780" y="4433497"/>
        <a:ext cx="1865622" cy="754959"/>
      </dsp:txXfrm>
    </dsp:sp>
    <dsp:sp modelId="{D81D8462-735B-4619-A52A-C44B321D7D3B}">
      <dsp:nvSpPr>
        <dsp:cNvPr id="0" name=""/>
        <dsp:cNvSpPr/>
      </dsp:nvSpPr>
      <dsp:spPr>
        <a:xfrm>
          <a:off x="1730938" y="5271131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E - Evaluate continuously and use data to drive 	curriculum</a:t>
          </a:r>
          <a:endParaRPr lang="en-US" sz="1300" kern="1200"/>
        </a:p>
      </dsp:txBody>
      <dsp:txXfrm>
        <a:off x="1771780" y="5311973"/>
        <a:ext cx="1865622" cy="754959"/>
      </dsp:txXfrm>
    </dsp:sp>
    <dsp:sp modelId="{1B07030D-8CDD-445B-839A-D133321F7DC9}">
      <dsp:nvSpPr>
        <dsp:cNvPr id="0" name=""/>
        <dsp:cNvSpPr/>
      </dsp:nvSpPr>
      <dsp:spPr>
        <a:xfrm>
          <a:off x="1730938" y="6149607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T - Teachers who are highly qualified</a:t>
          </a:r>
          <a:endParaRPr lang="en-US" sz="1300" kern="1200"/>
        </a:p>
      </dsp:txBody>
      <dsp:txXfrm>
        <a:off x="1771780" y="6190449"/>
        <a:ext cx="1865622" cy="7549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458D9C-EC00-4C61-AADF-CD69854B4FB2}">
      <dsp:nvSpPr>
        <dsp:cNvPr id="0" name=""/>
        <dsp:cNvSpPr/>
      </dsp:nvSpPr>
      <dsp:spPr>
        <a:xfrm>
          <a:off x="686252" y="3684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u="sng" kern="1200"/>
            <a:t>DO NOT. . </a:t>
          </a:r>
          <a:r>
            <a:rPr lang="en-US" sz="1500" b="1" kern="1200"/>
            <a:t>.</a:t>
          </a:r>
          <a:r>
            <a:rPr lang="en-US" sz="1500" b="1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686252" y="3684"/>
        <a:ext cx="2289333" cy="1373600"/>
      </dsp:txXfrm>
    </dsp:sp>
    <dsp:sp modelId="{5E8565A3-BA8D-4753-AFE7-2FCB93491D97}">
      <dsp:nvSpPr>
        <dsp:cNvPr id="0" name=""/>
        <dsp:cNvSpPr/>
      </dsp:nvSpPr>
      <dsp:spPr>
        <a:xfrm>
          <a:off x="3204519" y="3684"/>
          <a:ext cx="2289333" cy="13736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“Hang out” in the stairwells or on the second floor during lunch.</a:t>
          </a:r>
        </a:p>
      </dsp:txBody>
      <dsp:txXfrm>
        <a:off x="3204519" y="3684"/>
        <a:ext cx="2289333" cy="1373600"/>
      </dsp:txXfrm>
    </dsp:sp>
    <dsp:sp modelId="{B9FE2A90-CDC4-422C-BF5D-FB0FA4596289}">
      <dsp:nvSpPr>
        <dsp:cNvPr id="0" name=""/>
        <dsp:cNvSpPr/>
      </dsp:nvSpPr>
      <dsp:spPr>
        <a:xfrm>
          <a:off x="5722786" y="3684"/>
          <a:ext cx="2289333" cy="13736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Chew gum. DO NOT BRING GUM!</a:t>
          </a:r>
        </a:p>
      </dsp:txBody>
      <dsp:txXfrm>
        <a:off x="5722786" y="3684"/>
        <a:ext cx="2289333" cy="1373600"/>
      </dsp:txXfrm>
    </dsp:sp>
    <dsp:sp modelId="{FF90CFF4-159C-4A96-ABA9-35CA0E758736}">
      <dsp:nvSpPr>
        <dsp:cNvPr id="0" name=""/>
        <dsp:cNvSpPr/>
      </dsp:nvSpPr>
      <dsp:spPr>
        <a:xfrm>
          <a:off x="8241053" y="3684"/>
          <a:ext cx="2289333" cy="13736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Go on the basketball court with a skateboard!</a:t>
          </a:r>
        </a:p>
      </dsp:txBody>
      <dsp:txXfrm>
        <a:off x="8241053" y="3684"/>
        <a:ext cx="2289333" cy="1373600"/>
      </dsp:txXfrm>
    </dsp:sp>
    <dsp:sp modelId="{4EE71CFF-EBCF-4C3E-A94C-965E0A038BF4}">
      <dsp:nvSpPr>
        <dsp:cNvPr id="0" name=""/>
        <dsp:cNvSpPr/>
      </dsp:nvSpPr>
      <dsp:spPr>
        <a:xfrm>
          <a:off x="686252" y="1606218"/>
          <a:ext cx="2289333" cy="13736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Use the elevator without approval from the office.</a:t>
          </a:r>
          <a:r>
            <a:rPr lang="en-US" sz="1500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686252" y="1606218"/>
        <a:ext cx="2289333" cy="1373600"/>
      </dsp:txXfrm>
    </dsp:sp>
    <dsp:sp modelId="{49AAB14A-3FC7-4193-AF48-F3A0C8BC0A92}">
      <dsp:nvSpPr>
        <dsp:cNvPr id="0" name=""/>
        <dsp:cNvSpPr/>
      </dsp:nvSpPr>
      <dsp:spPr>
        <a:xfrm>
          <a:off x="3204519" y="1606218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Leave campus if you are a Middle Schooler, Freshman or Sophomore (Except for DE students)</a:t>
          </a:r>
        </a:p>
      </dsp:txBody>
      <dsp:txXfrm>
        <a:off x="3204519" y="1606218"/>
        <a:ext cx="2289333" cy="1373600"/>
      </dsp:txXfrm>
    </dsp:sp>
    <dsp:sp modelId="{962F04A5-6DCD-4A43-857D-4E7281ABD0DC}">
      <dsp:nvSpPr>
        <dsp:cNvPr id="0" name=""/>
        <dsp:cNvSpPr/>
      </dsp:nvSpPr>
      <dsp:spPr>
        <a:xfrm>
          <a:off x="5722786" y="1606218"/>
          <a:ext cx="2289333" cy="13736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Allow an underclassmen in your vehicle without prior permission, or you will lose all privileges for the remainder of the school year.</a:t>
          </a:r>
        </a:p>
      </dsp:txBody>
      <dsp:txXfrm>
        <a:off x="5722786" y="1606218"/>
        <a:ext cx="2289333" cy="1373600"/>
      </dsp:txXfrm>
    </dsp:sp>
    <dsp:sp modelId="{BB8CAB68-D108-4D76-86E2-46D121A692A2}">
      <dsp:nvSpPr>
        <dsp:cNvPr id="0" name=""/>
        <dsp:cNvSpPr/>
      </dsp:nvSpPr>
      <dsp:spPr>
        <a:xfrm>
          <a:off x="8241053" y="1606218"/>
          <a:ext cx="2289333" cy="13736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Throw anything off the balcony.</a:t>
          </a:r>
        </a:p>
      </dsp:txBody>
      <dsp:txXfrm>
        <a:off x="8241053" y="1606218"/>
        <a:ext cx="2289333" cy="1373600"/>
      </dsp:txXfrm>
    </dsp:sp>
    <dsp:sp modelId="{8128F4B4-564E-4D58-9740-1B266C36EF9A}">
      <dsp:nvSpPr>
        <dsp:cNvPr id="0" name=""/>
        <dsp:cNvSpPr/>
      </dsp:nvSpPr>
      <dsp:spPr>
        <a:xfrm>
          <a:off x="686252" y="3208751"/>
          <a:ext cx="2289333" cy="13736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Throw anything from the ground level to the 2</a:t>
          </a:r>
          <a:r>
            <a:rPr lang="en-US" sz="1500" kern="1200" baseline="30000"/>
            <a:t>nd</a:t>
          </a:r>
          <a:r>
            <a:rPr lang="en-US" sz="1500" kern="1200"/>
            <a:t> floor.</a:t>
          </a:r>
        </a:p>
      </dsp:txBody>
      <dsp:txXfrm>
        <a:off x="686252" y="3208751"/>
        <a:ext cx="2289333" cy="1373600"/>
      </dsp:txXfrm>
    </dsp:sp>
    <dsp:sp modelId="{EFCCFF02-B492-47D5-B415-F751B0E20968}">
      <dsp:nvSpPr>
        <dsp:cNvPr id="0" name=""/>
        <dsp:cNvSpPr/>
      </dsp:nvSpPr>
      <dsp:spPr>
        <a:xfrm>
          <a:off x="3204519" y="3208751"/>
          <a:ext cx="2289333" cy="13736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Eat or carry food over the basketball court or turf field</a:t>
          </a:r>
        </a:p>
      </dsp:txBody>
      <dsp:txXfrm>
        <a:off x="3204519" y="3208751"/>
        <a:ext cx="2289333" cy="1373600"/>
      </dsp:txXfrm>
    </dsp:sp>
    <dsp:sp modelId="{76627472-45D9-4868-BBFD-B17EC7EF37FE}">
      <dsp:nvSpPr>
        <dsp:cNvPr id="0" name=""/>
        <dsp:cNvSpPr/>
      </dsp:nvSpPr>
      <dsp:spPr>
        <a:xfrm>
          <a:off x="5722786" y="3208751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Litter or leave garbage around at lunch</a:t>
          </a:r>
        </a:p>
      </dsp:txBody>
      <dsp:txXfrm>
        <a:off x="5722786" y="3208751"/>
        <a:ext cx="2289333" cy="1373600"/>
      </dsp:txXfrm>
    </dsp:sp>
    <dsp:sp modelId="{F523C955-0DD5-4986-B6B9-89FEBA00C599}">
      <dsp:nvSpPr>
        <dsp:cNvPr id="0" name=""/>
        <dsp:cNvSpPr/>
      </dsp:nvSpPr>
      <dsp:spPr>
        <a:xfrm>
          <a:off x="8241053" y="3208751"/>
          <a:ext cx="2289333" cy="13736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Hang out by the wavy wall side or behind the basketball court bleachers</a:t>
          </a:r>
          <a:r>
            <a:rPr lang="en-US" sz="1500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8241053" y="3208751"/>
        <a:ext cx="2289333" cy="1373600"/>
      </dsp:txXfrm>
    </dsp:sp>
    <dsp:sp modelId="{977DADFE-B87F-43A6-9057-B08E7EE2F06D}">
      <dsp:nvSpPr>
        <dsp:cNvPr id="0" name=""/>
        <dsp:cNvSpPr/>
      </dsp:nvSpPr>
      <dsp:spPr>
        <a:xfrm>
          <a:off x="686252" y="4811285"/>
          <a:ext cx="2289333" cy="13736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Hang on or grab the basketball nets/rims</a:t>
          </a:r>
        </a:p>
      </dsp:txBody>
      <dsp:txXfrm>
        <a:off x="686252" y="4811285"/>
        <a:ext cx="2289333" cy="1373600"/>
      </dsp:txXfrm>
    </dsp:sp>
    <dsp:sp modelId="{9F638BD1-2970-4A4D-B5FA-9D71738C1F39}">
      <dsp:nvSpPr>
        <dsp:cNvPr id="0" name=""/>
        <dsp:cNvSpPr/>
      </dsp:nvSpPr>
      <dsp:spPr>
        <a:xfrm>
          <a:off x="3204519" y="4811285"/>
          <a:ext cx="2289333" cy="13736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Playing “keep away” = a detention</a:t>
          </a:r>
        </a:p>
      </dsp:txBody>
      <dsp:txXfrm>
        <a:off x="3204519" y="4811285"/>
        <a:ext cx="2289333" cy="1373600"/>
      </dsp:txXfrm>
    </dsp:sp>
    <dsp:sp modelId="{FB440E6E-DD89-44E3-8FC3-341A2F0F76CF}">
      <dsp:nvSpPr>
        <dsp:cNvPr id="0" name=""/>
        <dsp:cNvSpPr/>
      </dsp:nvSpPr>
      <dsp:spPr>
        <a:xfrm>
          <a:off x="5722786" y="4811285"/>
          <a:ext cx="2289333" cy="13736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Calibri Light" panose="020F0302020204030204"/>
            </a:rPr>
            <a:t>Yoga </a:t>
          </a:r>
          <a:r>
            <a:rPr lang="en-US" sz="1500" kern="1200"/>
            <a:t>pants/ leggings/ are not allowed.</a:t>
          </a:r>
          <a:r>
            <a:rPr lang="en-US" sz="1500" kern="1200">
              <a:latin typeface="Calibri Light" panose="020F0302020204030204"/>
            </a:rPr>
            <a:t> </a:t>
          </a:r>
          <a:r>
            <a:rPr lang="en-US" sz="1500" kern="1200"/>
            <a:t> Not even during dress down days. Dress code violations earn detentions</a:t>
          </a:r>
        </a:p>
      </dsp:txBody>
      <dsp:txXfrm>
        <a:off x="5722786" y="4811285"/>
        <a:ext cx="2289333" cy="1373600"/>
      </dsp:txXfrm>
    </dsp:sp>
    <dsp:sp modelId="{CB52D732-6A59-4910-A845-0C47A5AB0729}">
      <dsp:nvSpPr>
        <dsp:cNvPr id="0" name=""/>
        <dsp:cNvSpPr/>
      </dsp:nvSpPr>
      <dsp:spPr>
        <a:xfrm>
          <a:off x="8241053" y="4811285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You are not to go to the Deans’ office during class to argue a detention. You will be turned away.</a:t>
          </a:r>
          <a:r>
            <a:rPr lang="en-US" sz="1500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8241053" y="4811285"/>
        <a:ext cx="2289333" cy="13736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C3CF7F-143A-46CE-83F3-C13C92579CD3}">
      <dsp:nvSpPr>
        <dsp:cNvPr id="0" name=""/>
        <dsp:cNvSpPr/>
      </dsp:nvSpPr>
      <dsp:spPr>
        <a:xfrm>
          <a:off x="0" y="0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Discipline is applied with mutual respect in a firm, fair , reasonable and consistent manner.</a:t>
          </a:r>
        </a:p>
      </dsp:txBody>
      <dsp:txXfrm>
        <a:off x="38424" y="38424"/>
        <a:ext cx="7798602" cy="1235034"/>
      </dsp:txXfrm>
    </dsp:sp>
    <dsp:sp modelId="{30AFF8A5-B1DE-45FC-B9CA-2B67C254A62F}">
      <dsp:nvSpPr>
        <dsp:cNvPr id="0" name=""/>
        <dsp:cNvSpPr/>
      </dsp:nvSpPr>
      <dsp:spPr>
        <a:xfrm>
          <a:off x="780975" y="1550406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1" u="sng" kern="1200"/>
            <a:t>Preventive</a:t>
          </a:r>
          <a:r>
            <a:rPr lang="en-US" sz="3200" kern="1200"/>
            <a:t> Morning announcements, Teacher and School's Rules &amp; Expectations</a:t>
          </a:r>
        </a:p>
      </dsp:txBody>
      <dsp:txXfrm>
        <a:off x="819399" y="1588830"/>
        <a:ext cx="7614533" cy="1235034"/>
      </dsp:txXfrm>
    </dsp:sp>
    <dsp:sp modelId="{5F751F69-BCB3-4EFB-A021-DEDB58DEFAF2}">
      <dsp:nvSpPr>
        <dsp:cNvPr id="0" name=""/>
        <dsp:cNvSpPr/>
      </dsp:nvSpPr>
      <dsp:spPr>
        <a:xfrm>
          <a:off x="1550294" y="3100812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1" u="sng" kern="1200"/>
            <a:t>Supportive</a:t>
          </a:r>
          <a:r>
            <a:rPr lang="en-US" sz="3200" kern="1200"/>
            <a:t> Warnings for students to get back on task. Email notification to parents</a:t>
          </a:r>
        </a:p>
      </dsp:txBody>
      <dsp:txXfrm>
        <a:off x="1588718" y="3139236"/>
        <a:ext cx="7626190" cy="1235034"/>
      </dsp:txXfrm>
    </dsp:sp>
    <dsp:sp modelId="{2C18762B-AC7C-4751-9655-93F9F3018E20}">
      <dsp:nvSpPr>
        <dsp:cNvPr id="0" name=""/>
        <dsp:cNvSpPr/>
      </dsp:nvSpPr>
      <dsp:spPr>
        <a:xfrm>
          <a:off x="2331270" y="4651218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1" u="sng" kern="1200"/>
            <a:t>Corrective</a:t>
          </a:r>
          <a:r>
            <a:rPr lang="en-US" sz="3200" kern="1200"/>
            <a:t> Weekly Monday Detentions, Monthly Saturday Detentions</a:t>
          </a:r>
        </a:p>
      </dsp:txBody>
      <dsp:txXfrm>
        <a:off x="2369694" y="4689642"/>
        <a:ext cx="7614533" cy="1235034"/>
      </dsp:txXfrm>
    </dsp:sp>
    <dsp:sp modelId="{6627B1E2-D460-4492-870E-6CACCAAFD389}">
      <dsp:nvSpPr>
        <dsp:cNvPr id="0" name=""/>
        <dsp:cNvSpPr/>
      </dsp:nvSpPr>
      <dsp:spPr>
        <a:xfrm>
          <a:off x="8472357" y="1004782"/>
          <a:ext cx="852723" cy="85272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664220" y="1004782"/>
        <a:ext cx="468997" cy="641674"/>
      </dsp:txXfrm>
    </dsp:sp>
    <dsp:sp modelId="{5439D7D0-4FA2-40AB-A705-95DEF59263AE}">
      <dsp:nvSpPr>
        <dsp:cNvPr id="0" name=""/>
        <dsp:cNvSpPr/>
      </dsp:nvSpPr>
      <dsp:spPr>
        <a:xfrm>
          <a:off x="9253332" y="2555188"/>
          <a:ext cx="852723" cy="85272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9445195" y="2555188"/>
        <a:ext cx="468997" cy="641674"/>
      </dsp:txXfrm>
    </dsp:sp>
    <dsp:sp modelId="{81D79042-0DB6-4D79-A2E9-DDE6BCA00C9E}">
      <dsp:nvSpPr>
        <dsp:cNvPr id="0" name=""/>
        <dsp:cNvSpPr/>
      </dsp:nvSpPr>
      <dsp:spPr>
        <a:xfrm>
          <a:off x="10022652" y="4105595"/>
          <a:ext cx="852723" cy="85272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10214515" y="4105595"/>
        <a:ext cx="468997" cy="6416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2159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lvl="2" indent="4445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lvl="3" indent="6731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lvl="4" indent="9017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lvl="5" indent="11176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lvl="6" indent="13462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lvl="7" indent="15748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lvl="8" indent="18034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74000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0" name="Shape 231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11" name="Shape 23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404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D3CA4C-061A-4F0A-B089-AF7F7CB502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360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6" name="Google Shape;6626;g11ed238dfe2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7" name="Google Shape;6627;g11ed238dfe2_0_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593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2073" y="2516681"/>
            <a:ext cx="10069370" cy="2600961"/>
          </a:xfrm>
        </p:spPr>
        <p:txBody>
          <a:bodyPr anchor="b">
            <a:normAutofit/>
          </a:bodyPr>
          <a:lstStyle>
            <a:lvl1pPr algn="ctr">
              <a:defRPr sz="76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2073" y="5117638"/>
            <a:ext cx="10069370" cy="1493144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03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26" y="768121"/>
            <a:ext cx="10888548" cy="5453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26" y="6492807"/>
            <a:ext cx="11045682" cy="772938"/>
          </a:xfrm>
        </p:spPr>
        <p:txBody>
          <a:bodyPr anchor="b">
            <a:normAutofit/>
          </a:bodyPr>
          <a:lstStyle>
            <a:lvl1pPr algn="ctr">
              <a:defRPr sz="398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17287" y="988459"/>
            <a:ext cx="10361742" cy="5014288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844"/>
            </a:lvl1pPr>
            <a:lvl2pPr marL="650230" indent="0">
              <a:buNone/>
              <a:defRPr sz="2844"/>
            </a:lvl2pPr>
            <a:lvl3pPr marL="1300460" indent="0">
              <a:buNone/>
              <a:defRPr sz="2844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7265746"/>
            <a:ext cx="11044014" cy="970627"/>
          </a:xfrm>
        </p:spPr>
        <p:txBody>
          <a:bodyPr anchor="t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6138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5232" y="359283"/>
            <a:ext cx="12134335" cy="940707"/>
          </a:xfrm>
        </p:spPr>
        <p:txBody>
          <a:bodyPr lIns="0" tIns="0" rIns="0" bIns="0"/>
          <a:lstStyle>
            <a:lvl1pPr>
              <a:defRPr sz="6113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44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8216">
              <a:spcBef>
                <a:spcPts val="39"/>
              </a:spcBef>
            </a:pPr>
            <a:r>
              <a:rPr lang="en-US" spc="-97"/>
              <a:t>VIEW</a:t>
            </a:r>
            <a:r>
              <a:rPr lang="en-US" spc="-49"/>
              <a:t> </a:t>
            </a:r>
            <a:r>
              <a:rPr lang="en-US" spc="-100"/>
              <a:t>SOLICITATION</a:t>
            </a:r>
            <a:r>
              <a:rPr lang="en-US" spc="-49"/>
              <a:t> </a:t>
            </a:r>
            <a:r>
              <a:rPr lang="en-US" spc="-87"/>
              <a:t>DISCLOSURE</a:t>
            </a:r>
            <a:r>
              <a:rPr lang="en-US" spc="-49"/>
              <a:t> </a:t>
            </a:r>
            <a:r>
              <a:rPr lang="en-US" spc="-107"/>
              <a:t>INFORMATION</a:t>
            </a:r>
            <a:r>
              <a:rPr lang="en-US" spc="-49"/>
              <a:t> </a:t>
            </a:r>
            <a:r>
              <a:rPr lang="en-US" spc="-113"/>
              <a:t>FOR</a:t>
            </a:r>
            <a:r>
              <a:rPr lang="en-US" spc="-49"/>
              <a:t> </a:t>
            </a:r>
            <a:r>
              <a:rPr lang="en-US" spc="-104"/>
              <a:t>SAMARITAN’S</a:t>
            </a:r>
            <a:r>
              <a:rPr lang="en-US" spc="-49"/>
              <a:t> </a:t>
            </a:r>
            <a:r>
              <a:rPr lang="en-US" spc="-84"/>
              <a:t>PURSE</a:t>
            </a:r>
            <a:r>
              <a:rPr lang="en-US" spc="-49"/>
              <a:t> </a:t>
            </a:r>
            <a:r>
              <a:rPr lang="en-US" spc="-104"/>
              <a:t>ONLINE</a:t>
            </a:r>
            <a:r>
              <a:rPr lang="en-US" spc="-45"/>
              <a:t> </a:t>
            </a:r>
            <a:r>
              <a:rPr lang="en-US" spc="-168"/>
              <a:t>AT</a:t>
            </a:r>
            <a:r>
              <a:rPr lang="en-US" spc="-49"/>
              <a:t> </a:t>
            </a:r>
            <a:r>
              <a:rPr lang="en-US" spc="-97"/>
              <a:t>SAMARITANSPURSE.ORG/DISCLOSURE.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021365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5232" y="359283"/>
            <a:ext cx="12134335" cy="940707"/>
          </a:xfrm>
        </p:spPr>
        <p:txBody>
          <a:bodyPr lIns="0" tIns="0" rIns="0" bIns="0"/>
          <a:lstStyle>
            <a:lvl1pPr>
              <a:defRPr sz="6113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50240" y="2243328"/>
            <a:ext cx="565708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697472" y="2243328"/>
            <a:ext cx="565708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44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8216">
              <a:spcBef>
                <a:spcPts val="39"/>
              </a:spcBef>
            </a:pPr>
            <a:r>
              <a:rPr lang="en-US" spc="-97"/>
              <a:t>VIEW</a:t>
            </a:r>
            <a:r>
              <a:rPr lang="en-US" spc="-49"/>
              <a:t> </a:t>
            </a:r>
            <a:r>
              <a:rPr lang="en-US" spc="-100"/>
              <a:t>SOLICITATION</a:t>
            </a:r>
            <a:r>
              <a:rPr lang="en-US" spc="-49"/>
              <a:t> </a:t>
            </a:r>
            <a:r>
              <a:rPr lang="en-US" spc="-87"/>
              <a:t>DISCLOSURE</a:t>
            </a:r>
            <a:r>
              <a:rPr lang="en-US" spc="-49"/>
              <a:t> </a:t>
            </a:r>
            <a:r>
              <a:rPr lang="en-US" spc="-107"/>
              <a:t>INFORMATION</a:t>
            </a:r>
            <a:r>
              <a:rPr lang="en-US" spc="-49"/>
              <a:t> </a:t>
            </a:r>
            <a:r>
              <a:rPr lang="en-US" spc="-113"/>
              <a:t>FOR</a:t>
            </a:r>
            <a:r>
              <a:rPr lang="en-US" spc="-49"/>
              <a:t> </a:t>
            </a:r>
            <a:r>
              <a:rPr lang="en-US" spc="-104"/>
              <a:t>SAMARITAN’S</a:t>
            </a:r>
            <a:r>
              <a:rPr lang="en-US" spc="-49"/>
              <a:t> </a:t>
            </a:r>
            <a:r>
              <a:rPr lang="en-US" spc="-84"/>
              <a:t>PURSE</a:t>
            </a:r>
            <a:r>
              <a:rPr lang="en-US" spc="-49"/>
              <a:t> </a:t>
            </a:r>
            <a:r>
              <a:rPr lang="en-US" spc="-104"/>
              <a:t>ONLINE</a:t>
            </a:r>
            <a:r>
              <a:rPr lang="en-US" spc="-45"/>
              <a:t> </a:t>
            </a:r>
            <a:r>
              <a:rPr lang="en-US" spc="-168"/>
              <a:t>AT</a:t>
            </a:r>
            <a:r>
              <a:rPr lang="en-US" spc="-49"/>
              <a:t> </a:t>
            </a:r>
            <a:r>
              <a:rPr lang="en-US" spc="-97"/>
              <a:t>SAMARITANSPURSE.ORG/DISCLOSURE.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11/4/2024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332852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5232" y="359283"/>
            <a:ext cx="12134335" cy="940707"/>
          </a:xfrm>
        </p:spPr>
        <p:txBody>
          <a:bodyPr lIns="0" tIns="0" rIns="0" bIns="0"/>
          <a:lstStyle>
            <a:lvl1pPr>
              <a:defRPr sz="6113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44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8216">
              <a:spcBef>
                <a:spcPts val="39"/>
              </a:spcBef>
            </a:pPr>
            <a:r>
              <a:rPr lang="en-US" spc="-97"/>
              <a:t>VIEW</a:t>
            </a:r>
            <a:r>
              <a:rPr lang="en-US" spc="-49"/>
              <a:t> </a:t>
            </a:r>
            <a:r>
              <a:rPr lang="en-US" spc="-100"/>
              <a:t>SOLICITATION</a:t>
            </a:r>
            <a:r>
              <a:rPr lang="en-US" spc="-49"/>
              <a:t> </a:t>
            </a:r>
            <a:r>
              <a:rPr lang="en-US" spc="-87"/>
              <a:t>DISCLOSURE</a:t>
            </a:r>
            <a:r>
              <a:rPr lang="en-US" spc="-49"/>
              <a:t> </a:t>
            </a:r>
            <a:r>
              <a:rPr lang="en-US" spc="-107"/>
              <a:t>INFORMATION</a:t>
            </a:r>
            <a:r>
              <a:rPr lang="en-US" spc="-49"/>
              <a:t> </a:t>
            </a:r>
            <a:r>
              <a:rPr lang="en-US" spc="-113"/>
              <a:t>FOR</a:t>
            </a:r>
            <a:r>
              <a:rPr lang="en-US" spc="-49"/>
              <a:t> </a:t>
            </a:r>
            <a:r>
              <a:rPr lang="en-US" spc="-104"/>
              <a:t>SAMARITAN’S</a:t>
            </a:r>
            <a:r>
              <a:rPr lang="en-US" spc="-49"/>
              <a:t> </a:t>
            </a:r>
            <a:r>
              <a:rPr lang="en-US" spc="-84"/>
              <a:t>PURSE</a:t>
            </a:r>
            <a:r>
              <a:rPr lang="en-US" spc="-49"/>
              <a:t> </a:t>
            </a:r>
            <a:r>
              <a:rPr lang="en-US" spc="-104"/>
              <a:t>ONLINE</a:t>
            </a:r>
            <a:r>
              <a:rPr lang="en-US" spc="-45"/>
              <a:t> </a:t>
            </a:r>
            <a:r>
              <a:rPr lang="en-US" spc="-168"/>
              <a:t>AT</a:t>
            </a:r>
            <a:r>
              <a:rPr lang="en-US" spc="-49"/>
              <a:t> </a:t>
            </a:r>
            <a:r>
              <a:rPr lang="en-US" spc="-97"/>
              <a:t>SAMARITANSPURSE.ORG/DISCLOSURE.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11/4/2024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19605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44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8216">
              <a:spcBef>
                <a:spcPts val="39"/>
              </a:spcBef>
            </a:pPr>
            <a:r>
              <a:rPr lang="en-US" spc="-97"/>
              <a:t>VIEW</a:t>
            </a:r>
            <a:r>
              <a:rPr lang="en-US" spc="-49"/>
              <a:t> </a:t>
            </a:r>
            <a:r>
              <a:rPr lang="en-US" spc="-100"/>
              <a:t>SOLICITATION</a:t>
            </a:r>
            <a:r>
              <a:rPr lang="en-US" spc="-49"/>
              <a:t> </a:t>
            </a:r>
            <a:r>
              <a:rPr lang="en-US" spc="-87"/>
              <a:t>DISCLOSURE</a:t>
            </a:r>
            <a:r>
              <a:rPr lang="en-US" spc="-49"/>
              <a:t> </a:t>
            </a:r>
            <a:r>
              <a:rPr lang="en-US" spc="-107"/>
              <a:t>INFORMATION</a:t>
            </a:r>
            <a:r>
              <a:rPr lang="en-US" spc="-49"/>
              <a:t> </a:t>
            </a:r>
            <a:r>
              <a:rPr lang="en-US" spc="-113"/>
              <a:t>FOR</a:t>
            </a:r>
            <a:r>
              <a:rPr lang="en-US" spc="-49"/>
              <a:t> </a:t>
            </a:r>
            <a:r>
              <a:rPr lang="en-US" spc="-104"/>
              <a:t>SAMARITAN’S</a:t>
            </a:r>
            <a:r>
              <a:rPr lang="en-US" spc="-49"/>
              <a:t> </a:t>
            </a:r>
            <a:r>
              <a:rPr lang="en-US" spc="-84"/>
              <a:t>PURSE</a:t>
            </a:r>
            <a:r>
              <a:rPr lang="en-US" spc="-49"/>
              <a:t> </a:t>
            </a:r>
            <a:r>
              <a:rPr lang="en-US" spc="-104"/>
              <a:t>ONLINE</a:t>
            </a:r>
            <a:r>
              <a:rPr lang="en-US" spc="-45"/>
              <a:t> </a:t>
            </a:r>
            <a:r>
              <a:rPr lang="en-US" spc="-168"/>
              <a:t>AT</a:t>
            </a:r>
            <a:r>
              <a:rPr lang="en-US" spc="-49"/>
              <a:t> </a:t>
            </a:r>
            <a:r>
              <a:rPr lang="en-US" spc="-97"/>
              <a:t>SAMARITANSPURSE.ORG/DISCLOSURE.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050609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318306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8"/>
          <p:cNvPicPr preferRelativeResize="0"/>
          <p:nvPr/>
        </p:nvPicPr>
        <p:blipFill>
          <a:blip r:embed="rId2">
            <a:alphaModFix amt="61000"/>
          </a:blip>
          <a:stretch>
            <a:fillRect/>
          </a:stretch>
        </p:blipFill>
        <p:spPr>
          <a:xfrm>
            <a:off x="-43200" y="1"/>
            <a:ext cx="13047999" cy="9819984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1024000" y="1024000"/>
            <a:ext cx="10956800" cy="10700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8"/>
          <p:cNvSpPr/>
          <p:nvPr/>
        </p:nvSpPr>
        <p:spPr>
          <a:xfrm flipH="1">
            <a:off x="0" y="7982318"/>
            <a:ext cx="6502436" cy="1785691"/>
          </a:xfrm>
          <a:custGeom>
            <a:avLst/>
            <a:gdLst/>
            <a:ahLst/>
            <a:cxnLst/>
            <a:rect l="l" t="t" r="r" b="b"/>
            <a:pathLst>
              <a:path w="25696" h="11103" extrusionOk="0">
                <a:moveTo>
                  <a:pt x="25695" y="1"/>
                </a:moveTo>
                <a:cubicBezTo>
                  <a:pt x="25695" y="1"/>
                  <a:pt x="22436" y="1171"/>
                  <a:pt x="20182" y="4157"/>
                </a:cubicBezTo>
                <a:cubicBezTo>
                  <a:pt x="18300" y="6653"/>
                  <a:pt x="17762" y="8913"/>
                  <a:pt x="12828" y="8913"/>
                </a:cubicBezTo>
                <a:cubicBezTo>
                  <a:pt x="11854" y="8913"/>
                  <a:pt x="10708" y="8825"/>
                  <a:pt x="9348" y="8633"/>
                </a:cubicBezTo>
                <a:cubicBezTo>
                  <a:pt x="8209" y="8473"/>
                  <a:pt x="7206" y="8404"/>
                  <a:pt x="6324" y="8404"/>
                </a:cubicBezTo>
                <a:cubicBezTo>
                  <a:pt x="813" y="8404"/>
                  <a:pt x="0" y="11103"/>
                  <a:pt x="0" y="11103"/>
                </a:cubicBezTo>
                <a:lnTo>
                  <a:pt x="25695" y="11008"/>
                </a:lnTo>
                <a:lnTo>
                  <a:pt x="2569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00" name="Google Shape;100;p18"/>
          <p:cNvSpPr/>
          <p:nvPr/>
        </p:nvSpPr>
        <p:spPr>
          <a:xfrm rot="10800000">
            <a:off x="7203982" y="120"/>
            <a:ext cx="5800819" cy="4073521"/>
          </a:xfrm>
          <a:custGeom>
            <a:avLst/>
            <a:gdLst/>
            <a:ahLst/>
            <a:cxnLst/>
            <a:rect l="l" t="t" r="r" b="b"/>
            <a:pathLst>
              <a:path w="28492" h="15006" extrusionOk="0">
                <a:moveTo>
                  <a:pt x="0" y="0"/>
                </a:moveTo>
                <a:lnTo>
                  <a:pt x="0" y="14911"/>
                </a:lnTo>
                <a:lnTo>
                  <a:pt x="28491" y="15005"/>
                </a:lnTo>
                <a:cubicBezTo>
                  <a:pt x="28491" y="15005"/>
                  <a:pt x="27590" y="12277"/>
                  <a:pt x="21478" y="12277"/>
                </a:cubicBezTo>
                <a:cubicBezTo>
                  <a:pt x="20500" y="12277"/>
                  <a:pt x="19389" y="12347"/>
                  <a:pt x="18127" y="12509"/>
                </a:cubicBezTo>
                <a:cubicBezTo>
                  <a:pt x="16892" y="12668"/>
                  <a:pt x="15834" y="12743"/>
                  <a:pt x="14922" y="12743"/>
                </a:cubicBezTo>
                <a:cubicBezTo>
                  <a:pt x="9075" y="12743"/>
                  <a:pt x="9200" y="9652"/>
                  <a:pt x="6863" y="5638"/>
                </a:cubicBezTo>
                <a:cubicBezTo>
                  <a:pt x="4305" y="1246"/>
                  <a:pt x="0" y="0"/>
                  <a:pt x="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</p:spTree>
    <p:extLst>
      <p:ext uri="{BB962C8B-B14F-4D97-AF65-F5344CB8AC3E}">
        <p14:creationId xmlns:p14="http://schemas.microsoft.com/office/powerpoint/2010/main" val="324062548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37"/>
          <p:cNvPicPr preferRelativeResize="0"/>
          <p:nvPr/>
        </p:nvPicPr>
        <p:blipFill>
          <a:blip r:embed="rId2">
            <a:alphaModFix amt="61000"/>
          </a:blip>
          <a:stretch>
            <a:fillRect/>
          </a:stretch>
        </p:blipFill>
        <p:spPr>
          <a:xfrm>
            <a:off x="-43200" y="1"/>
            <a:ext cx="13047999" cy="9819984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7"/>
          <p:cNvSpPr/>
          <p:nvPr/>
        </p:nvSpPr>
        <p:spPr>
          <a:xfrm>
            <a:off x="0" y="5901193"/>
            <a:ext cx="5558903" cy="3903642"/>
          </a:xfrm>
          <a:custGeom>
            <a:avLst/>
            <a:gdLst/>
            <a:ahLst/>
            <a:cxnLst/>
            <a:rect l="l" t="t" r="r" b="b"/>
            <a:pathLst>
              <a:path w="28492" h="15006" extrusionOk="0">
                <a:moveTo>
                  <a:pt x="0" y="0"/>
                </a:moveTo>
                <a:lnTo>
                  <a:pt x="0" y="14911"/>
                </a:lnTo>
                <a:lnTo>
                  <a:pt x="28491" y="15005"/>
                </a:lnTo>
                <a:cubicBezTo>
                  <a:pt x="28491" y="15005"/>
                  <a:pt x="27590" y="12277"/>
                  <a:pt x="21478" y="12277"/>
                </a:cubicBezTo>
                <a:cubicBezTo>
                  <a:pt x="20500" y="12277"/>
                  <a:pt x="19389" y="12347"/>
                  <a:pt x="18127" y="12509"/>
                </a:cubicBezTo>
                <a:cubicBezTo>
                  <a:pt x="16892" y="12668"/>
                  <a:pt x="15834" y="12743"/>
                  <a:pt x="14922" y="12743"/>
                </a:cubicBezTo>
                <a:cubicBezTo>
                  <a:pt x="9075" y="12743"/>
                  <a:pt x="9200" y="9652"/>
                  <a:pt x="6863" y="5638"/>
                </a:cubicBezTo>
                <a:cubicBezTo>
                  <a:pt x="4305" y="1246"/>
                  <a:pt x="0" y="0"/>
                  <a:pt x="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255" name="Google Shape;255;p37"/>
          <p:cNvSpPr/>
          <p:nvPr/>
        </p:nvSpPr>
        <p:spPr>
          <a:xfrm rot="10800000" flipH="1">
            <a:off x="9259039" y="-176782"/>
            <a:ext cx="4214067" cy="3117359"/>
          </a:xfrm>
          <a:custGeom>
            <a:avLst/>
            <a:gdLst/>
            <a:ahLst/>
            <a:cxnLst/>
            <a:rect l="l" t="t" r="r" b="b"/>
            <a:pathLst>
              <a:path w="28880" h="16023" extrusionOk="0">
                <a:moveTo>
                  <a:pt x="21276" y="0"/>
                </a:moveTo>
                <a:cubicBezTo>
                  <a:pt x="19848" y="0"/>
                  <a:pt x="18424" y="327"/>
                  <a:pt x="17163" y="1005"/>
                </a:cubicBezTo>
                <a:cubicBezTo>
                  <a:pt x="16436" y="1395"/>
                  <a:pt x="15749" y="1902"/>
                  <a:pt x="15297" y="2592"/>
                </a:cubicBezTo>
                <a:cubicBezTo>
                  <a:pt x="14478" y="3839"/>
                  <a:pt x="14544" y="5451"/>
                  <a:pt x="14105" y="6877"/>
                </a:cubicBezTo>
                <a:cubicBezTo>
                  <a:pt x="13530" y="8750"/>
                  <a:pt x="12006" y="10304"/>
                  <a:pt x="10145" y="10916"/>
                </a:cubicBezTo>
                <a:cubicBezTo>
                  <a:pt x="9243" y="11213"/>
                  <a:pt x="8309" y="11294"/>
                  <a:pt x="7362" y="11294"/>
                </a:cubicBezTo>
                <a:cubicBezTo>
                  <a:pt x="6229" y="11294"/>
                  <a:pt x="5076" y="11178"/>
                  <a:pt x="3935" y="11178"/>
                </a:cubicBezTo>
                <a:cubicBezTo>
                  <a:pt x="3483" y="11178"/>
                  <a:pt x="3033" y="11196"/>
                  <a:pt x="2586" y="11247"/>
                </a:cubicBezTo>
                <a:cubicBezTo>
                  <a:pt x="1640" y="11355"/>
                  <a:pt x="592" y="11702"/>
                  <a:pt x="193" y="12569"/>
                </a:cubicBezTo>
                <a:cubicBezTo>
                  <a:pt x="35" y="12913"/>
                  <a:pt x="0" y="13305"/>
                  <a:pt x="33" y="13684"/>
                </a:cubicBezTo>
                <a:cubicBezTo>
                  <a:pt x="109" y="14587"/>
                  <a:pt x="566" y="15452"/>
                  <a:pt x="1269" y="16023"/>
                </a:cubicBezTo>
                <a:lnTo>
                  <a:pt x="26080" y="16023"/>
                </a:lnTo>
                <a:lnTo>
                  <a:pt x="28880" y="4776"/>
                </a:lnTo>
                <a:cubicBezTo>
                  <a:pt x="28826" y="3942"/>
                  <a:pt x="28306" y="3210"/>
                  <a:pt x="27721" y="2614"/>
                </a:cubicBezTo>
                <a:cubicBezTo>
                  <a:pt x="26050" y="909"/>
                  <a:pt x="23657" y="0"/>
                  <a:pt x="212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256" name="Google Shape;256;p37"/>
          <p:cNvSpPr/>
          <p:nvPr/>
        </p:nvSpPr>
        <p:spPr>
          <a:xfrm rot="10800000" flipH="1">
            <a:off x="9158631" y="-117428"/>
            <a:ext cx="4214067" cy="3117359"/>
          </a:xfrm>
          <a:custGeom>
            <a:avLst/>
            <a:gdLst/>
            <a:ahLst/>
            <a:cxnLst/>
            <a:rect l="l" t="t" r="r" b="b"/>
            <a:pathLst>
              <a:path w="28880" h="16023" extrusionOk="0">
                <a:moveTo>
                  <a:pt x="21276" y="0"/>
                </a:moveTo>
                <a:cubicBezTo>
                  <a:pt x="19848" y="0"/>
                  <a:pt x="18424" y="327"/>
                  <a:pt x="17163" y="1005"/>
                </a:cubicBezTo>
                <a:cubicBezTo>
                  <a:pt x="16436" y="1395"/>
                  <a:pt x="15749" y="1902"/>
                  <a:pt x="15297" y="2592"/>
                </a:cubicBezTo>
                <a:cubicBezTo>
                  <a:pt x="14478" y="3839"/>
                  <a:pt x="14544" y="5451"/>
                  <a:pt x="14105" y="6877"/>
                </a:cubicBezTo>
                <a:cubicBezTo>
                  <a:pt x="13530" y="8750"/>
                  <a:pt x="12006" y="10304"/>
                  <a:pt x="10145" y="10916"/>
                </a:cubicBezTo>
                <a:cubicBezTo>
                  <a:pt x="9243" y="11213"/>
                  <a:pt x="8309" y="11294"/>
                  <a:pt x="7362" y="11294"/>
                </a:cubicBezTo>
                <a:cubicBezTo>
                  <a:pt x="6229" y="11294"/>
                  <a:pt x="5076" y="11178"/>
                  <a:pt x="3935" y="11178"/>
                </a:cubicBezTo>
                <a:cubicBezTo>
                  <a:pt x="3483" y="11178"/>
                  <a:pt x="3033" y="11196"/>
                  <a:pt x="2586" y="11247"/>
                </a:cubicBezTo>
                <a:cubicBezTo>
                  <a:pt x="1640" y="11355"/>
                  <a:pt x="592" y="11702"/>
                  <a:pt x="193" y="12569"/>
                </a:cubicBezTo>
                <a:cubicBezTo>
                  <a:pt x="35" y="12913"/>
                  <a:pt x="0" y="13305"/>
                  <a:pt x="33" y="13684"/>
                </a:cubicBezTo>
                <a:cubicBezTo>
                  <a:pt x="109" y="14587"/>
                  <a:pt x="566" y="15452"/>
                  <a:pt x="1269" y="16023"/>
                </a:cubicBezTo>
                <a:lnTo>
                  <a:pt x="26080" y="16023"/>
                </a:lnTo>
                <a:lnTo>
                  <a:pt x="28880" y="4776"/>
                </a:lnTo>
                <a:cubicBezTo>
                  <a:pt x="28826" y="3942"/>
                  <a:pt x="28306" y="3210"/>
                  <a:pt x="27721" y="2614"/>
                </a:cubicBezTo>
                <a:cubicBezTo>
                  <a:pt x="26050" y="909"/>
                  <a:pt x="23657" y="0"/>
                  <a:pt x="21276" y="0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grpSp>
        <p:nvGrpSpPr>
          <p:cNvPr id="257" name="Google Shape;257;p37"/>
          <p:cNvGrpSpPr/>
          <p:nvPr/>
        </p:nvGrpSpPr>
        <p:grpSpPr>
          <a:xfrm>
            <a:off x="1445319" y="7598394"/>
            <a:ext cx="725191" cy="1439890"/>
            <a:chOff x="2049650" y="2668550"/>
            <a:chExt cx="110075" cy="163925"/>
          </a:xfrm>
        </p:grpSpPr>
        <p:sp>
          <p:nvSpPr>
            <p:cNvPr id="258" name="Google Shape;258;p37"/>
            <p:cNvSpPr/>
            <p:nvPr/>
          </p:nvSpPr>
          <p:spPr>
            <a:xfrm>
              <a:off x="2063625" y="2668550"/>
              <a:ext cx="29725" cy="27700"/>
            </a:xfrm>
            <a:custGeom>
              <a:avLst/>
              <a:gdLst/>
              <a:ahLst/>
              <a:cxnLst/>
              <a:rect l="l" t="t" r="r" b="b"/>
              <a:pathLst>
                <a:path w="1189" h="1108" extrusionOk="0">
                  <a:moveTo>
                    <a:pt x="126" y="0"/>
                  </a:moveTo>
                  <a:cubicBezTo>
                    <a:pt x="126" y="0"/>
                    <a:pt x="94" y="34"/>
                    <a:pt x="63" y="68"/>
                  </a:cubicBezTo>
                  <a:cubicBezTo>
                    <a:pt x="47" y="85"/>
                    <a:pt x="32" y="101"/>
                    <a:pt x="20" y="115"/>
                  </a:cubicBezTo>
                  <a:cubicBezTo>
                    <a:pt x="7" y="127"/>
                    <a:pt x="0" y="136"/>
                    <a:pt x="0" y="136"/>
                  </a:cubicBezTo>
                  <a:lnTo>
                    <a:pt x="1149" y="1107"/>
                  </a:lnTo>
                  <a:lnTo>
                    <a:pt x="1149" y="1107"/>
                  </a:lnTo>
                  <a:cubicBezTo>
                    <a:pt x="1149" y="1107"/>
                    <a:pt x="1159" y="1097"/>
                    <a:pt x="1169" y="1087"/>
                  </a:cubicBezTo>
                  <a:cubicBezTo>
                    <a:pt x="1179" y="1076"/>
                    <a:pt x="1188" y="1065"/>
                    <a:pt x="1188" y="1065"/>
                  </a:cubicBezTo>
                  <a:lnTo>
                    <a:pt x="126" y="0"/>
                  </a:lnTo>
                  <a:close/>
                  <a:moveTo>
                    <a:pt x="1149" y="1107"/>
                  </a:moveTo>
                  <a:cubicBezTo>
                    <a:pt x="1149" y="1108"/>
                    <a:pt x="1149" y="1108"/>
                    <a:pt x="1149" y="1108"/>
                  </a:cubicBezTo>
                  <a:lnTo>
                    <a:pt x="1149" y="110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59" name="Google Shape;259;p37"/>
            <p:cNvSpPr/>
            <p:nvPr/>
          </p:nvSpPr>
          <p:spPr>
            <a:xfrm>
              <a:off x="2074825" y="2683100"/>
              <a:ext cx="4275" cy="4300"/>
            </a:xfrm>
            <a:custGeom>
              <a:avLst/>
              <a:gdLst/>
              <a:ahLst/>
              <a:cxnLst/>
              <a:rect l="l" t="t" r="r" b="b"/>
              <a:pathLst>
                <a:path w="171" h="172" extrusionOk="0">
                  <a:moveTo>
                    <a:pt x="78" y="1"/>
                  </a:moveTo>
                  <a:cubicBezTo>
                    <a:pt x="53" y="35"/>
                    <a:pt x="26" y="67"/>
                    <a:pt x="1" y="100"/>
                  </a:cubicBezTo>
                  <a:lnTo>
                    <a:pt x="99" y="172"/>
                  </a:lnTo>
                  <a:cubicBezTo>
                    <a:pt x="121" y="140"/>
                    <a:pt x="147" y="111"/>
                    <a:pt x="171" y="79"/>
                  </a:cubicBezTo>
                  <a:lnTo>
                    <a:pt x="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60" name="Google Shape;260;p37"/>
            <p:cNvSpPr/>
            <p:nvPr/>
          </p:nvSpPr>
          <p:spPr>
            <a:xfrm>
              <a:off x="2067825" y="2677525"/>
              <a:ext cx="4700" cy="4850"/>
            </a:xfrm>
            <a:custGeom>
              <a:avLst/>
              <a:gdLst/>
              <a:ahLst/>
              <a:cxnLst/>
              <a:rect l="l" t="t" r="r" b="b"/>
              <a:pathLst>
                <a:path w="188" h="194" extrusionOk="0">
                  <a:moveTo>
                    <a:pt x="96" y="0"/>
                  </a:moveTo>
                  <a:cubicBezTo>
                    <a:pt x="63" y="41"/>
                    <a:pt x="31" y="81"/>
                    <a:pt x="1" y="123"/>
                  </a:cubicBezTo>
                  <a:lnTo>
                    <a:pt x="99" y="193"/>
                  </a:lnTo>
                  <a:cubicBezTo>
                    <a:pt x="126" y="155"/>
                    <a:pt x="159" y="118"/>
                    <a:pt x="187" y="79"/>
                  </a:cubicBezTo>
                  <a:lnTo>
                    <a:pt x="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61" name="Google Shape;261;p37"/>
            <p:cNvSpPr/>
            <p:nvPr/>
          </p:nvSpPr>
          <p:spPr>
            <a:xfrm>
              <a:off x="2081875" y="2688675"/>
              <a:ext cx="3850" cy="3775"/>
            </a:xfrm>
            <a:custGeom>
              <a:avLst/>
              <a:gdLst/>
              <a:ahLst/>
              <a:cxnLst/>
              <a:rect l="l" t="t" r="r" b="b"/>
              <a:pathLst>
                <a:path w="154" h="151" extrusionOk="0">
                  <a:moveTo>
                    <a:pt x="60" y="1"/>
                  </a:moveTo>
                  <a:cubicBezTo>
                    <a:pt x="40" y="27"/>
                    <a:pt x="20" y="51"/>
                    <a:pt x="1" y="78"/>
                  </a:cubicBezTo>
                  <a:lnTo>
                    <a:pt x="99" y="150"/>
                  </a:lnTo>
                  <a:cubicBezTo>
                    <a:pt x="116" y="125"/>
                    <a:pt x="136" y="103"/>
                    <a:pt x="153" y="7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62" name="Google Shape;262;p37"/>
            <p:cNvSpPr/>
            <p:nvPr/>
          </p:nvSpPr>
          <p:spPr>
            <a:xfrm>
              <a:off x="2088925" y="2694275"/>
              <a:ext cx="3375" cy="3200"/>
            </a:xfrm>
            <a:custGeom>
              <a:avLst/>
              <a:gdLst/>
              <a:ahLst/>
              <a:cxnLst/>
              <a:rect l="l" t="t" r="r" b="b"/>
              <a:pathLst>
                <a:path w="135" h="128" extrusionOk="0">
                  <a:moveTo>
                    <a:pt x="42" y="1"/>
                  </a:moveTo>
                  <a:cubicBezTo>
                    <a:pt x="30" y="19"/>
                    <a:pt x="12" y="36"/>
                    <a:pt x="0" y="56"/>
                  </a:cubicBezTo>
                  <a:lnTo>
                    <a:pt x="99" y="127"/>
                  </a:lnTo>
                  <a:cubicBezTo>
                    <a:pt x="110" y="110"/>
                    <a:pt x="124" y="96"/>
                    <a:pt x="135" y="81"/>
                  </a:cubicBezTo>
                  <a:lnTo>
                    <a:pt x="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63" name="Google Shape;263;p37"/>
            <p:cNvSpPr/>
            <p:nvPr/>
          </p:nvSpPr>
          <p:spPr>
            <a:xfrm>
              <a:off x="2060775" y="2671950"/>
              <a:ext cx="5150" cy="5450"/>
            </a:xfrm>
            <a:custGeom>
              <a:avLst/>
              <a:gdLst/>
              <a:ahLst/>
              <a:cxnLst/>
              <a:rect l="l" t="t" r="r" b="b"/>
              <a:pathLst>
                <a:path w="206" h="218" extrusionOk="0">
                  <a:moveTo>
                    <a:pt x="113" y="0"/>
                  </a:moveTo>
                  <a:cubicBezTo>
                    <a:pt x="75" y="48"/>
                    <a:pt x="36" y="95"/>
                    <a:pt x="0" y="146"/>
                  </a:cubicBezTo>
                  <a:lnTo>
                    <a:pt x="99" y="217"/>
                  </a:lnTo>
                  <a:cubicBezTo>
                    <a:pt x="134" y="170"/>
                    <a:pt x="171" y="125"/>
                    <a:pt x="206" y="79"/>
                  </a:cubicBezTo>
                  <a:lnTo>
                    <a:pt x="11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64" name="Google Shape;264;p37"/>
            <p:cNvSpPr/>
            <p:nvPr/>
          </p:nvSpPr>
          <p:spPr>
            <a:xfrm>
              <a:off x="2073150" y="2685600"/>
              <a:ext cx="4250" cy="4225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70" y="0"/>
                  </a:moveTo>
                  <a:lnTo>
                    <a:pt x="34" y="52"/>
                  </a:lnTo>
                  <a:cubicBezTo>
                    <a:pt x="23" y="70"/>
                    <a:pt x="11" y="87"/>
                    <a:pt x="0" y="106"/>
                  </a:cubicBezTo>
                  <a:lnTo>
                    <a:pt x="106" y="168"/>
                  </a:lnTo>
                  <a:cubicBezTo>
                    <a:pt x="114" y="151"/>
                    <a:pt x="127" y="134"/>
                    <a:pt x="137" y="118"/>
                  </a:cubicBezTo>
                  <a:lnTo>
                    <a:pt x="169" y="71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65" name="Google Shape;265;p37"/>
            <p:cNvSpPr/>
            <p:nvPr/>
          </p:nvSpPr>
          <p:spPr>
            <a:xfrm>
              <a:off x="2065725" y="2680575"/>
              <a:ext cx="4625" cy="4775"/>
            </a:xfrm>
            <a:custGeom>
              <a:avLst/>
              <a:gdLst/>
              <a:ahLst/>
              <a:cxnLst/>
              <a:rect l="l" t="t" r="r" b="b"/>
              <a:pathLst>
                <a:path w="185" h="191" extrusionOk="0">
                  <a:moveTo>
                    <a:pt x="85" y="1"/>
                  </a:moveTo>
                  <a:lnTo>
                    <a:pt x="42" y="64"/>
                  </a:lnTo>
                  <a:cubicBezTo>
                    <a:pt x="27" y="85"/>
                    <a:pt x="14" y="107"/>
                    <a:pt x="0" y="129"/>
                  </a:cubicBezTo>
                  <a:lnTo>
                    <a:pt x="105" y="191"/>
                  </a:lnTo>
                  <a:cubicBezTo>
                    <a:pt x="118" y="170"/>
                    <a:pt x="130" y="149"/>
                    <a:pt x="145" y="131"/>
                  </a:cubicBezTo>
                  <a:lnTo>
                    <a:pt x="184" y="70"/>
                  </a:lnTo>
                  <a:lnTo>
                    <a:pt x="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66" name="Google Shape;266;p37"/>
            <p:cNvSpPr/>
            <p:nvPr/>
          </p:nvSpPr>
          <p:spPr>
            <a:xfrm>
              <a:off x="2080525" y="2690600"/>
              <a:ext cx="3875" cy="3675"/>
            </a:xfrm>
            <a:custGeom>
              <a:avLst/>
              <a:gdLst/>
              <a:ahLst/>
              <a:cxnLst/>
              <a:rect l="l" t="t" r="r" b="b"/>
              <a:pathLst>
                <a:path w="155" h="147" extrusionOk="0">
                  <a:moveTo>
                    <a:pt x="56" y="0"/>
                  </a:moveTo>
                  <a:lnTo>
                    <a:pt x="29" y="42"/>
                  </a:lnTo>
                  <a:cubicBezTo>
                    <a:pt x="19" y="56"/>
                    <a:pt x="9" y="69"/>
                    <a:pt x="1" y="84"/>
                  </a:cubicBezTo>
                  <a:lnTo>
                    <a:pt x="107" y="147"/>
                  </a:lnTo>
                  <a:cubicBezTo>
                    <a:pt x="113" y="134"/>
                    <a:pt x="122" y="121"/>
                    <a:pt x="130" y="109"/>
                  </a:cubicBezTo>
                  <a:lnTo>
                    <a:pt x="154" y="72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67" name="Google Shape;267;p37"/>
            <p:cNvSpPr/>
            <p:nvPr/>
          </p:nvSpPr>
          <p:spPr>
            <a:xfrm>
              <a:off x="2087925" y="2695625"/>
              <a:ext cx="3500" cy="3100"/>
            </a:xfrm>
            <a:custGeom>
              <a:avLst/>
              <a:gdLst/>
              <a:ahLst/>
              <a:cxnLst/>
              <a:rect l="l" t="t" r="r" b="b"/>
              <a:pathLst>
                <a:path w="140" h="124" extrusionOk="0">
                  <a:moveTo>
                    <a:pt x="41" y="1"/>
                  </a:moveTo>
                  <a:lnTo>
                    <a:pt x="21" y="30"/>
                  </a:lnTo>
                  <a:cubicBezTo>
                    <a:pt x="14" y="40"/>
                    <a:pt x="6" y="49"/>
                    <a:pt x="1" y="61"/>
                  </a:cubicBezTo>
                  <a:lnTo>
                    <a:pt x="106" y="123"/>
                  </a:lnTo>
                  <a:cubicBezTo>
                    <a:pt x="112" y="115"/>
                    <a:pt x="117" y="105"/>
                    <a:pt x="123" y="97"/>
                  </a:cubicBezTo>
                  <a:cubicBezTo>
                    <a:pt x="128" y="90"/>
                    <a:pt x="134" y="81"/>
                    <a:pt x="140" y="71"/>
                  </a:cubicBezTo>
                  <a:lnTo>
                    <a:pt x="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68" name="Google Shape;268;p37"/>
            <p:cNvSpPr/>
            <p:nvPr/>
          </p:nvSpPr>
          <p:spPr>
            <a:xfrm>
              <a:off x="2058350" y="2675550"/>
              <a:ext cx="4950" cy="5375"/>
            </a:xfrm>
            <a:custGeom>
              <a:avLst/>
              <a:gdLst/>
              <a:ahLst/>
              <a:cxnLst/>
              <a:rect l="l" t="t" r="r" b="b"/>
              <a:pathLst>
                <a:path w="198" h="215" extrusionOk="0">
                  <a:moveTo>
                    <a:pt x="99" y="1"/>
                  </a:moveTo>
                  <a:lnTo>
                    <a:pt x="50" y="75"/>
                  </a:lnTo>
                  <a:cubicBezTo>
                    <a:pt x="32" y="100"/>
                    <a:pt x="15" y="126"/>
                    <a:pt x="1" y="152"/>
                  </a:cubicBezTo>
                  <a:lnTo>
                    <a:pt x="107" y="214"/>
                  </a:lnTo>
                  <a:cubicBezTo>
                    <a:pt x="120" y="189"/>
                    <a:pt x="136" y="167"/>
                    <a:pt x="151" y="142"/>
                  </a:cubicBezTo>
                  <a:lnTo>
                    <a:pt x="198" y="72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69" name="Google Shape;269;p37"/>
            <p:cNvSpPr/>
            <p:nvPr/>
          </p:nvSpPr>
          <p:spPr>
            <a:xfrm>
              <a:off x="2071650" y="2688275"/>
              <a:ext cx="4100" cy="4125"/>
            </a:xfrm>
            <a:custGeom>
              <a:avLst/>
              <a:gdLst/>
              <a:ahLst/>
              <a:cxnLst/>
              <a:rect l="l" t="t" r="r" b="b"/>
              <a:pathLst>
                <a:path w="164" h="165" extrusionOk="0">
                  <a:moveTo>
                    <a:pt x="59" y="0"/>
                  </a:moveTo>
                  <a:lnTo>
                    <a:pt x="28" y="54"/>
                  </a:lnTo>
                  <a:lnTo>
                    <a:pt x="12" y="82"/>
                  </a:lnTo>
                  <a:lnTo>
                    <a:pt x="0" y="110"/>
                  </a:lnTo>
                  <a:lnTo>
                    <a:pt x="108" y="165"/>
                  </a:lnTo>
                  <a:lnTo>
                    <a:pt x="120" y="139"/>
                  </a:lnTo>
                  <a:lnTo>
                    <a:pt x="136" y="113"/>
                  </a:lnTo>
                  <a:lnTo>
                    <a:pt x="164" y="62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70" name="Google Shape;270;p37"/>
            <p:cNvSpPr/>
            <p:nvPr/>
          </p:nvSpPr>
          <p:spPr>
            <a:xfrm>
              <a:off x="2063875" y="2683825"/>
              <a:ext cx="4500" cy="4725"/>
            </a:xfrm>
            <a:custGeom>
              <a:avLst/>
              <a:gdLst/>
              <a:ahLst/>
              <a:cxnLst/>
              <a:rect l="l" t="t" r="r" b="b"/>
              <a:pathLst>
                <a:path w="180" h="189" extrusionOk="0">
                  <a:moveTo>
                    <a:pt x="74" y="1"/>
                  </a:moveTo>
                  <a:lnTo>
                    <a:pt x="37" y="66"/>
                  </a:lnTo>
                  <a:lnTo>
                    <a:pt x="17" y="100"/>
                  </a:lnTo>
                  <a:lnTo>
                    <a:pt x="1" y="133"/>
                  </a:lnTo>
                  <a:lnTo>
                    <a:pt x="110" y="188"/>
                  </a:lnTo>
                  <a:lnTo>
                    <a:pt x="126" y="156"/>
                  </a:lnTo>
                  <a:lnTo>
                    <a:pt x="143" y="125"/>
                  </a:lnTo>
                  <a:lnTo>
                    <a:pt x="179" y="63"/>
                  </a:lnTo>
                  <a:lnTo>
                    <a:pt x="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71" name="Google Shape;271;p37"/>
            <p:cNvSpPr/>
            <p:nvPr/>
          </p:nvSpPr>
          <p:spPr>
            <a:xfrm>
              <a:off x="2079350" y="2692700"/>
              <a:ext cx="3800" cy="3550"/>
            </a:xfrm>
            <a:custGeom>
              <a:avLst/>
              <a:gdLst/>
              <a:ahLst/>
              <a:cxnLst/>
              <a:rect l="l" t="t" r="r" b="b"/>
              <a:pathLst>
                <a:path w="152" h="142" extrusionOk="0">
                  <a:moveTo>
                    <a:pt x="48" y="0"/>
                  </a:moveTo>
                  <a:lnTo>
                    <a:pt x="24" y="43"/>
                  </a:lnTo>
                  <a:lnTo>
                    <a:pt x="11" y="66"/>
                  </a:lnTo>
                  <a:lnTo>
                    <a:pt x="0" y="88"/>
                  </a:lnTo>
                  <a:lnTo>
                    <a:pt x="109" y="142"/>
                  </a:lnTo>
                  <a:lnTo>
                    <a:pt x="118" y="121"/>
                  </a:lnTo>
                  <a:lnTo>
                    <a:pt x="130" y="102"/>
                  </a:lnTo>
                  <a:lnTo>
                    <a:pt x="152" y="63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72" name="Google Shape;272;p37"/>
            <p:cNvSpPr/>
            <p:nvPr/>
          </p:nvSpPr>
          <p:spPr>
            <a:xfrm>
              <a:off x="2087075" y="269715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34" y="1"/>
                  </a:moveTo>
                  <a:lnTo>
                    <a:pt x="16" y="32"/>
                  </a:lnTo>
                  <a:lnTo>
                    <a:pt x="7" y="48"/>
                  </a:lnTo>
                  <a:lnTo>
                    <a:pt x="0" y="64"/>
                  </a:lnTo>
                  <a:lnTo>
                    <a:pt x="109" y="118"/>
                  </a:lnTo>
                  <a:lnTo>
                    <a:pt x="116" y="104"/>
                  </a:lnTo>
                  <a:lnTo>
                    <a:pt x="123" y="91"/>
                  </a:lnTo>
                  <a:lnTo>
                    <a:pt x="138" y="63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73" name="Google Shape;273;p37"/>
            <p:cNvSpPr/>
            <p:nvPr/>
          </p:nvSpPr>
          <p:spPr>
            <a:xfrm>
              <a:off x="2056150" y="2679375"/>
              <a:ext cx="4800" cy="5300"/>
            </a:xfrm>
            <a:custGeom>
              <a:avLst/>
              <a:gdLst/>
              <a:ahLst/>
              <a:cxnLst/>
              <a:rect l="l" t="t" r="r" b="b"/>
              <a:pathLst>
                <a:path w="192" h="212" extrusionOk="0">
                  <a:moveTo>
                    <a:pt x="88" y="0"/>
                  </a:moveTo>
                  <a:lnTo>
                    <a:pt x="42" y="78"/>
                  </a:lnTo>
                  <a:lnTo>
                    <a:pt x="20" y="117"/>
                  </a:lnTo>
                  <a:lnTo>
                    <a:pt x="1" y="158"/>
                  </a:lnTo>
                  <a:lnTo>
                    <a:pt x="110" y="212"/>
                  </a:lnTo>
                  <a:lnTo>
                    <a:pt x="129" y="174"/>
                  </a:lnTo>
                  <a:lnTo>
                    <a:pt x="150" y="137"/>
                  </a:lnTo>
                  <a:lnTo>
                    <a:pt x="192" y="62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74" name="Google Shape;274;p37"/>
            <p:cNvSpPr/>
            <p:nvPr/>
          </p:nvSpPr>
          <p:spPr>
            <a:xfrm>
              <a:off x="2070350" y="2691025"/>
              <a:ext cx="4000" cy="4025"/>
            </a:xfrm>
            <a:custGeom>
              <a:avLst/>
              <a:gdLst/>
              <a:ahLst/>
              <a:cxnLst/>
              <a:rect l="l" t="t" r="r" b="b"/>
              <a:pathLst>
                <a:path w="160" h="161" extrusionOk="0">
                  <a:moveTo>
                    <a:pt x="52" y="0"/>
                  </a:moveTo>
                  <a:cubicBezTo>
                    <a:pt x="33" y="37"/>
                    <a:pt x="14" y="76"/>
                    <a:pt x="0" y="114"/>
                  </a:cubicBezTo>
                  <a:lnTo>
                    <a:pt x="112" y="161"/>
                  </a:lnTo>
                  <a:cubicBezTo>
                    <a:pt x="126" y="125"/>
                    <a:pt x="143" y="89"/>
                    <a:pt x="160" y="55"/>
                  </a:cubicBezTo>
                  <a:lnTo>
                    <a:pt x="5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75" name="Google Shape;275;p37"/>
            <p:cNvSpPr/>
            <p:nvPr/>
          </p:nvSpPr>
          <p:spPr>
            <a:xfrm>
              <a:off x="2062325" y="2687150"/>
              <a:ext cx="4300" cy="4675"/>
            </a:xfrm>
            <a:custGeom>
              <a:avLst/>
              <a:gdLst/>
              <a:ahLst/>
              <a:cxnLst/>
              <a:rect l="l" t="t" r="r" b="b"/>
              <a:pathLst>
                <a:path w="172" h="187" extrusionOk="0">
                  <a:moveTo>
                    <a:pt x="63" y="0"/>
                  </a:moveTo>
                  <a:cubicBezTo>
                    <a:pt x="41" y="46"/>
                    <a:pt x="17" y="92"/>
                    <a:pt x="1" y="139"/>
                  </a:cubicBezTo>
                  <a:lnTo>
                    <a:pt x="113" y="186"/>
                  </a:lnTo>
                  <a:cubicBezTo>
                    <a:pt x="130" y="143"/>
                    <a:pt x="152" y="99"/>
                    <a:pt x="172" y="56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76" name="Google Shape;276;p37"/>
            <p:cNvSpPr/>
            <p:nvPr/>
          </p:nvSpPr>
          <p:spPr>
            <a:xfrm>
              <a:off x="2078300" y="2694900"/>
              <a:ext cx="3800" cy="3475"/>
            </a:xfrm>
            <a:custGeom>
              <a:avLst/>
              <a:gdLst/>
              <a:ahLst/>
              <a:cxnLst/>
              <a:rect l="l" t="t" r="r" b="b"/>
              <a:pathLst>
                <a:path w="152" h="139" extrusionOk="0">
                  <a:moveTo>
                    <a:pt x="42" y="1"/>
                  </a:moveTo>
                  <a:cubicBezTo>
                    <a:pt x="28" y="30"/>
                    <a:pt x="12" y="59"/>
                    <a:pt x="1" y="92"/>
                  </a:cubicBezTo>
                  <a:lnTo>
                    <a:pt x="114" y="139"/>
                  </a:lnTo>
                  <a:cubicBezTo>
                    <a:pt x="124" y="110"/>
                    <a:pt x="139" y="83"/>
                    <a:pt x="151" y="56"/>
                  </a:cubicBezTo>
                  <a:lnTo>
                    <a:pt x="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77" name="Google Shape;277;p37"/>
            <p:cNvSpPr/>
            <p:nvPr/>
          </p:nvSpPr>
          <p:spPr>
            <a:xfrm>
              <a:off x="2086300" y="2698775"/>
              <a:ext cx="3525" cy="2875"/>
            </a:xfrm>
            <a:custGeom>
              <a:avLst/>
              <a:gdLst/>
              <a:ahLst/>
              <a:cxnLst/>
              <a:rect l="l" t="t" r="r" b="b"/>
              <a:pathLst>
                <a:path w="141" h="115" extrusionOk="0">
                  <a:moveTo>
                    <a:pt x="30" y="0"/>
                  </a:moveTo>
                  <a:cubicBezTo>
                    <a:pt x="21" y="22"/>
                    <a:pt x="9" y="43"/>
                    <a:pt x="0" y="68"/>
                  </a:cubicBezTo>
                  <a:lnTo>
                    <a:pt x="112" y="114"/>
                  </a:lnTo>
                  <a:cubicBezTo>
                    <a:pt x="120" y="93"/>
                    <a:pt x="131" y="74"/>
                    <a:pt x="140" y="54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78" name="Google Shape;278;p37"/>
            <p:cNvSpPr/>
            <p:nvPr/>
          </p:nvSpPr>
          <p:spPr>
            <a:xfrm>
              <a:off x="2054325" y="2683300"/>
              <a:ext cx="4575" cy="5250"/>
            </a:xfrm>
            <a:custGeom>
              <a:avLst/>
              <a:gdLst/>
              <a:ahLst/>
              <a:cxnLst/>
              <a:rect l="l" t="t" r="r" b="b"/>
              <a:pathLst>
                <a:path w="183" h="210" extrusionOk="0">
                  <a:moveTo>
                    <a:pt x="74" y="1"/>
                  </a:moveTo>
                  <a:cubicBezTo>
                    <a:pt x="48" y="54"/>
                    <a:pt x="21" y="107"/>
                    <a:pt x="1" y="163"/>
                  </a:cubicBezTo>
                  <a:lnTo>
                    <a:pt x="114" y="209"/>
                  </a:lnTo>
                  <a:cubicBezTo>
                    <a:pt x="134" y="156"/>
                    <a:pt x="160" y="106"/>
                    <a:pt x="183" y="55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79" name="Google Shape;279;p37"/>
            <p:cNvSpPr/>
            <p:nvPr/>
          </p:nvSpPr>
          <p:spPr>
            <a:xfrm>
              <a:off x="2069225" y="2693900"/>
              <a:ext cx="3925" cy="3900"/>
            </a:xfrm>
            <a:custGeom>
              <a:avLst/>
              <a:gdLst/>
              <a:ahLst/>
              <a:cxnLst/>
              <a:rect l="l" t="t" r="r" b="b"/>
              <a:pathLst>
                <a:path w="157" h="156" extrusionOk="0">
                  <a:moveTo>
                    <a:pt x="45" y="0"/>
                  </a:moveTo>
                  <a:lnTo>
                    <a:pt x="21" y="59"/>
                  </a:lnTo>
                  <a:cubicBezTo>
                    <a:pt x="14" y="78"/>
                    <a:pt x="9" y="99"/>
                    <a:pt x="1" y="118"/>
                  </a:cubicBezTo>
                  <a:lnTo>
                    <a:pt x="116" y="156"/>
                  </a:lnTo>
                  <a:cubicBezTo>
                    <a:pt x="123" y="138"/>
                    <a:pt x="128" y="118"/>
                    <a:pt x="134" y="101"/>
                  </a:cubicBezTo>
                  <a:lnTo>
                    <a:pt x="156" y="46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80" name="Google Shape;280;p37"/>
            <p:cNvSpPr/>
            <p:nvPr/>
          </p:nvSpPr>
          <p:spPr>
            <a:xfrm>
              <a:off x="2061025" y="2690600"/>
              <a:ext cx="4150" cy="4475"/>
            </a:xfrm>
            <a:custGeom>
              <a:avLst/>
              <a:gdLst/>
              <a:ahLst/>
              <a:cxnLst/>
              <a:rect l="l" t="t" r="r" b="b"/>
              <a:pathLst>
                <a:path w="166" h="179" extrusionOk="0">
                  <a:moveTo>
                    <a:pt x="53" y="0"/>
                  </a:moveTo>
                  <a:lnTo>
                    <a:pt x="26" y="70"/>
                  </a:lnTo>
                  <a:cubicBezTo>
                    <a:pt x="16" y="94"/>
                    <a:pt x="10" y="118"/>
                    <a:pt x="1" y="142"/>
                  </a:cubicBezTo>
                  <a:lnTo>
                    <a:pt x="116" y="179"/>
                  </a:lnTo>
                  <a:cubicBezTo>
                    <a:pt x="124" y="157"/>
                    <a:pt x="130" y="133"/>
                    <a:pt x="140" y="111"/>
                  </a:cubicBezTo>
                  <a:lnTo>
                    <a:pt x="166" y="45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81" name="Google Shape;281;p37"/>
            <p:cNvSpPr/>
            <p:nvPr/>
          </p:nvSpPr>
          <p:spPr>
            <a:xfrm>
              <a:off x="2077425" y="2697125"/>
              <a:ext cx="3700" cy="3375"/>
            </a:xfrm>
            <a:custGeom>
              <a:avLst/>
              <a:gdLst/>
              <a:ahLst/>
              <a:cxnLst/>
              <a:rect l="l" t="t" r="r" b="b"/>
              <a:pathLst>
                <a:path w="148" h="135" extrusionOk="0">
                  <a:moveTo>
                    <a:pt x="35" y="1"/>
                  </a:moveTo>
                  <a:lnTo>
                    <a:pt x="16" y="48"/>
                  </a:lnTo>
                  <a:cubicBezTo>
                    <a:pt x="10" y="65"/>
                    <a:pt x="6" y="81"/>
                    <a:pt x="0" y="97"/>
                  </a:cubicBezTo>
                  <a:lnTo>
                    <a:pt x="117" y="135"/>
                  </a:lnTo>
                  <a:cubicBezTo>
                    <a:pt x="122" y="120"/>
                    <a:pt x="125" y="105"/>
                    <a:pt x="130" y="91"/>
                  </a:cubicBezTo>
                  <a:lnTo>
                    <a:pt x="148" y="4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82" name="Google Shape;282;p37"/>
            <p:cNvSpPr/>
            <p:nvPr/>
          </p:nvSpPr>
          <p:spPr>
            <a:xfrm>
              <a:off x="2085650" y="2700425"/>
              <a:ext cx="3475" cy="2775"/>
            </a:xfrm>
            <a:custGeom>
              <a:avLst/>
              <a:gdLst/>
              <a:ahLst/>
              <a:cxnLst/>
              <a:rect l="l" t="t" r="r" b="b"/>
              <a:pathLst>
                <a:path w="139" h="111" extrusionOk="0">
                  <a:moveTo>
                    <a:pt x="26" y="1"/>
                  </a:moveTo>
                  <a:lnTo>
                    <a:pt x="12" y="35"/>
                  </a:lnTo>
                  <a:cubicBezTo>
                    <a:pt x="7" y="48"/>
                    <a:pt x="3" y="61"/>
                    <a:pt x="0" y="73"/>
                  </a:cubicBezTo>
                  <a:lnTo>
                    <a:pt x="115" y="111"/>
                  </a:lnTo>
                  <a:cubicBezTo>
                    <a:pt x="120" y="100"/>
                    <a:pt x="122" y="89"/>
                    <a:pt x="126" y="78"/>
                  </a:cubicBezTo>
                  <a:lnTo>
                    <a:pt x="138" y="47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83" name="Google Shape;283;p37"/>
            <p:cNvSpPr/>
            <p:nvPr/>
          </p:nvSpPr>
          <p:spPr>
            <a:xfrm>
              <a:off x="2052825" y="2687300"/>
              <a:ext cx="4375" cy="5075"/>
            </a:xfrm>
            <a:custGeom>
              <a:avLst/>
              <a:gdLst/>
              <a:ahLst/>
              <a:cxnLst/>
              <a:rect l="l" t="t" r="r" b="b"/>
              <a:pathLst>
                <a:path w="175" h="203" extrusionOk="0">
                  <a:moveTo>
                    <a:pt x="61" y="1"/>
                  </a:moveTo>
                  <a:lnTo>
                    <a:pt x="29" y="83"/>
                  </a:lnTo>
                  <a:cubicBezTo>
                    <a:pt x="18" y="111"/>
                    <a:pt x="9" y="139"/>
                    <a:pt x="1" y="166"/>
                  </a:cubicBezTo>
                  <a:lnTo>
                    <a:pt x="116" y="203"/>
                  </a:lnTo>
                  <a:cubicBezTo>
                    <a:pt x="125" y="177"/>
                    <a:pt x="133" y="150"/>
                    <a:pt x="143" y="124"/>
                  </a:cubicBezTo>
                  <a:lnTo>
                    <a:pt x="174" y="48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84" name="Google Shape;284;p37"/>
            <p:cNvSpPr/>
            <p:nvPr/>
          </p:nvSpPr>
          <p:spPr>
            <a:xfrm>
              <a:off x="2068350" y="2696850"/>
              <a:ext cx="3775" cy="3775"/>
            </a:xfrm>
            <a:custGeom>
              <a:avLst/>
              <a:gdLst/>
              <a:ahLst/>
              <a:cxnLst/>
              <a:rect l="l" t="t" r="r" b="b"/>
              <a:pathLst>
                <a:path w="151" h="151" extrusionOk="0">
                  <a:moveTo>
                    <a:pt x="36" y="0"/>
                  </a:moveTo>
                  <a:lnTo>
                    <a:pt x="16" y="61"/>
                  </a:lnTo>
                  <a:cubicBezTo>
                    <a:pt x="11" y="81"/>
                    <a:pt x="5" y="100"/>
                    <a:pt x="0" y="121"/>
                  </a:cubicBezTo>
                  <a:lnTo>
                    <a:pt x="119" y="151"/>
                  </a:lnTo>
                  <a:cubicBezTo>
                    <a:pt x="124" y="131"/>
                    <a:pt x="128" y="114"/>
                    <a:pt x="133" y="94"/>
                  </a:cubicBezTo>
                  <a:lnTo>
                    <a:pt x="151" y="38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85" name="Google Shape;285;p37"/>
            <p:cNvSpPr/>
            <p:nvPr/>
          </p:nvSpPr>
          <p:spPr>
            <a:xfrm>
              <a:off x="2059950" y="2694150"/>
              <a:ext cx="3975" cy="4375"/>
            </a:xfrm>
            <a:custGeom>
              <a:avLst/>
              <a:gdLst/>
              <a:ahLst/>
              <a:cxnLst/>
              <a:rect l="l" t="t" r="r" b="b"/>
              <a:pathLst>
                <a:path w="159" h="175" extrusionOk="0">
                  <a:moveTo>
                    <a:pt x="44" y="1"/>
                  </a:moveTo>
                  <a:lnTo>
                    <a:pt x="20" y="72"/>
                  </a:lnTo>
                  <a:cubicBezTo>
                    <a:pt x="14" y="96"/>
                    <a:pt x="7" y="120"/>
                    <a:pt x="0" y="145"/>
                  </a:cubicBezTo>
                  <a:lnTo>
                    <a:pt x="118" y="175"/>
                  </a:lnTo>
                  <a:cubicBezTo>
                    <a:pt x="125" y="151"/>
                    <a:pt x="130" y="129"/>
                    <a:pt x="137" y="106"/>
                  </a:cubicBezTo>
                  <a:lnTo>
                    <a:pt x="159" y="39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86" name="Google Shape;286;p37"/>
            <p:cNvSpPr/>
            <p:nvPr/>
          </p:nvSpPr>
          <p:spPr>
            <a:xfrm>
              <a:off x="2076725" y="2699550"/>
              <a:ext cx="3625" cy="3175"/>
            </a:xfrm>
            <a:custGeom>
              <a:avLst/>
              <a:gdLst/>
              <a:ahLst/>
              <a:cxnLst/>
              <a:rect l="l" t="t" r="r" b="b"/>
              <a:pathLst>
                <a:path w="145" h="127" extrusionOk="0">
                  <a:moveTo>
                    <a:pt x="28" y="0"/>
                  </a:moveTo>
                  <a:lnTo>
                    <a:pt x="13" y="48"/>
                  </a:lnTo>
                  <a:cubicBezTo>
                    <a:pt x="8" y="64"/>
                    <a:pt x="6" y="80"/>
                    <a:pt x="0" y="98"/>
                  </a:cubicBezTo>
                  <a:lnTo>
                    <a:pt x="119" y="127"/>
                  </a:lnTo>
                  <a:cubicBezTo>
                    <a:pt x="122" y="111"/>
                    <a:pt x="126" y="98"/>
                    <a:pt x="130" y="82"/>
                  </a:cubicBezTo>
                  <a:lnTo>
                    <a:pt x="145" y="3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87" name="Google Shape;287;p37"/>
            <p:cNvSpPr/>
            <p:nvPr/>
          </p:nvSpPr>
          <p:spPr>
            <a:xfrm>
              <a:off x="2085125" y="2702250"/>
              <a:ext cx="3425" cy="262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21" y="0"/>
                  </a:moveTo>
                  <a:lnTo>
                    <a:pt x="9" y="37"/>
                  </a:lnTo>
                  <a:cubicBezTo>
                    <a:pt x="6" y="49"/>
                    <a:pt x="3" y="63"/>
                    <a:pt x="1" y="74"/>
                  </a:cubicBezTo>
                  <a:lnTo>
                    <a:pt x="118" y="104"/>
                  </a:lnTo>
                  <a:cubicBezTo>
                    <a:pt x="121" y="92"/>
                    <a:pt x="123" y="80"/>
                    <a:pt x="126" y="70"/>
                  </a:cubicBezTo>
                  <a:lnTo>
                    <a:pt x="136" y="38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88" name="Google Shape;288;p37"/>
            <p:cNvSpPr/>
            <p:nvPr/>
          </p:nvSpPr>
          <p:spPr>
            <a:xfrm>
              <a:off x="2051625" y="2691475"/>
              <a:ext cx="4100" cy="4950"/>
            </a:xfrm>
            <a:custGeom>
              <a:avLst/>
              <a:gdLst/>
              <a:ahLst/>
              <a:cxnLst/>
              <a:rect l="l" t="t" r="r" b="b"/>
              <a:pathLst>
                <a:path w="164" h="198" extrusionOk="0">
                  <a:moveTo>
                    <a:pt x="48" y="1"/>
                  </a:moveTo>
                  <a:lnTo>
                    <a:pt x="22" y="84"/>
                  </a:lnTo>
                  <a:cubicBezTo>
                    <a:pt x="15" y="111"/>
                    <a:pt x="8" y="139"/>
                    <a:pt x="0" y="168"/>
                  </a:cubicBezTo>
                  <a:lnTo>
                    <a:pt x="118" y="198"/>
                  </a:lnTo>
                  <a:cubicBezTo>
                    <a:pt x="125" y="170"/>
                    <a:pt x="131" y="144"/>
                    <a:pt x="139" y="117"/>
                  </a:cubicBezTo>
                  <a:lnTo>
                    <a:pt x="164" y="38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89" name="Google Shape;289;p37"/>
            <p:cNvSpPr/>
            <p:nvPr/>
          </p:nvSpPr>
          <p:spPr>
            <a:xfrm>
              <a:off x="2067700" y="2699850"/>
              <a:ext cx="3625" cy="3650"/>
            </a:xfrm>
            <a:custGeom>
              <a:avLst/>
              <a:gdLst/>
              <a:ahLst/>
              <a:cxnLst/>
              <a:rect l="l" t="t" r="r" b="b"/>
              <a:pathLst>
                <a:path w="145" h="146" extrusionOk="0">
                  <a:moveTo>
                    <a:pt x="26" y="1"/>
                  </a:moveTo>
                  <a:lnTo>
                    <a:pt x="11" y="62"/>
                  </a:lnTo>
                  <a:lnTo>
                    <a:pt x="0" y="123"/>
                  </a:lnTo>
                  <a:lnTo>
                    <a:pt x="120" y="145"/>
                  </a:lnTo>
                  <a:lnTo>
                    <a:pt x="130" y="88"/>
                  </a:lnTo>
                  <a:lnTo>
                    <a:pt x="145" y="31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90" name="Google Shape;290;p37"/>
            <p:cNvSpPr/>
            <p:nvPr/>
          </p:nvSpPr>
          <p:spPr>
            <a:xfrm>
              <a:off x="2059225" y="2697725"/>
              <a:ext cx="3750" cy="4225"/>
            </a:xfrm>
            <a:custGeom>
              <a:avLst/>
              <a:gdLst/>
              <a:ahLst/>
              <a:cxnLst/>
              <a:rect l="l" t="t" r="r" b="b"/>
              <a:pathLst>
                <a:path w="150" h="169" extrusionOk="0">
                  <a:moveTo>
                    <a:pt x="31" y="1"/>
                  </a:moveTo>
                  <a:lnTo>
                    <a:pt x="12" y="73"/>
                  </a:lnTo>
                  <a:lnTo>
                    <a:pt x="0" y="147"/>
                  </a:lnTo>
                  <a:lnTo>
                    <a:pt x="119" y="169"/>
                  </a:lnTo>
                  <a:lnTo>
                    <a:pt x="132" y="99"/>
                  </a:lnTo>
                  <a:lnTo>
                    <a:pt x="149" y="31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91" name="Google Shape;291;p37"/>
            <p:cNvSpPr/>
            <p:nvPr/>
          </p:nvSpPr>
          <p:spPr>
            <a:xfrm>
              <a:off x="2076200" y="2701975"/>
              <a:ext cx="3500" cy="3075"/>
            </a:xfrm>
            <a:custGeom>
              <a:avLst/>
              <a:gdLst/>
              <a:ahLst/>
              <a:cxnLst/>
              <a:rect l="l" t="t" r="r" b="b"/>
              <a:pathLst>
                <a:path w="140" h="123" extrusionOk="0">
                  <a:moveTo>
                    <a:pt x="21" y="1"/>
                  </a:moveTo>
                  <a:lnTo>
                    <a:pt x="10" y="50"/>
                  </a:lnTo>
                  <a:lnTo>
                    <a:pt x="1" y="100"/>
                  </a:lnTo>
                  <a:lnTo>
                    <a:pt x="120" y="122"/>
                  </a:lnTo>
                  <a:lnTo>
                    <a:pt x="129" y="76"/>
                  </a:lnTo>
                  <a:lnTo>
                    <a:pt x="140" y="30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92" name="Google Shape;292;p37"/>
            <p:cNvSpPr/>
            <p:nvPr/>
          </p:nvSpPr>
          <p:spPr>
            <a:xfrm>
              <a:off x="2084675" y="2704075"/>
              <a:ext cx="3400" cy="2500"/>
            </a:xfrm>
            <a:custGeom>
              <a:avLst/>
              <a:gdLst/>
              <a:ahLst/>
              <a:cxnLst/>
              <a:rect l="l" t="t" r="r" b="b"/>
              <a:pathLst>
                <a:path w="136" h="100" extrusionOk="0">
                  <a:moveTo>
                    <a:pt x="19" y="1"/>
                  </a:moveTo>
                  <a:lnTo>
                    <a:pt x="8" y="38"/>
                  </a:lnTo>
                  <a:lnTo>
                    <a:pt x="1" y="78"/>
                  </a:lnTo>
                  <a:lnTo>
                    <a:pt x="120" y="99"/>
                  </a:lnTo>
                  <a:lnTo>
                    <a:pt x="127" y="64"/>
                  </a:lnTo>
                  <a:lnTo>
                    <a:pt x="136" y="31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93" name="Google Shape;293;p37"/>
            <p:cNvSpPr/>
            <p:nvPr/>
          </p:nvSpPr>
          <p:spPr>
            <a:xfrm>
              <a:off x="2050675" y="2695625"/>
              <a:ext cx="3925" cy="4775"/>
            </a:xfrm>
            <a:custGeom>
              <a:avLst/>
              <a:gdLst/>
              <a:ahLst/>
              <a:cxnLst/>
              <a:rect l="l" t="t" r="r" b="b"/>
              <a:pathLst>
                <a:path w="157" h="191" extrusionOk="0">
                  <a:moveTo>
                    <a:pt x="38" y="1"/>
                  </a:moveTo>
                  <a:lnTo>
                    <a:pt x="17" y="85"/>
                  </a:lnTo>
                  <a:lnTo>
                    <a:pt x="1" y="169"/>
                  </a:lnTo>
                  <a:lnTo>
                    <a:pt x="121" y="191"/>
                  </a:lnTo>
                  <a:lnTo>
                    <a:pt x="137" y="111"/>
                  </a:lnTo>
                  <a:lnTo>
                    <a:pt x="156" y="30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94" name="Google Shape;294;p37"/>
            <p:cNvSpPr/>
            <p:nvPr/>
          </p:nvSpPr>
          <p:spPr>
            <a:xfrm>
              <a:off x="2067250" y="2702925"/>
              <a:ext cx="3450" cy="3500"/>
            </a:xfrm>
            <a:custGeom>
              <a:avLst/>
              <a:gdLst/>
              <a:ahLst/>
              <a:cxnLst/>
              <a:rect l="l" t="t" r="r" b="b"/>
              <a:pathLst>
                <a:path w="138" h="140" extrusionOk="0">
                  <a:moveTo>
                    <a:pt x="18" y="0"/>
                  </a:moveTo>
                  <a:cubicBezTo>
                    <a:pt x="14" y="21"/>
                    <a:pt x="11" y="42"/>
                    <a:pt x="8" y="62"/>
                  </a:cubicBezTo>
                  <a:lnTo>
                    <a:pt x="1" y="125"/>
                  </a:lnTo>
                  <a:lnTo>
                    <a:pt x="121" y="139"/>
                  </a:lnTo>
                  <a:lnTo>
                    <a:pt x="127" y="80"/>
                  </a:lnTo>
                  <a:cubicBezTo>
                    <a:pt x="130" y="61"/>
                    <a:pt x="135" y="42"/>
                    <a:pt x="138" y="22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95" name="Google Shape;295;p37"/>
            <p:cNvSpPr/>
            <p:nvPr/>
          </p:nvSpPr>
          <p:spPr>
            <a:xfrm>
              <a:off x="2058675" y="2701400"/>
              <a:ext cx="3550" cy="4050"/>
            </a:xfrm>
            <a:custGeom>
              <a:avLst/>
              <a:gdLst/>
              <a:ahLst/>
              <a:cxnLst/>
              <a:rect l="l" t="t" r="r" b="b"/>
              <a:pathLst>
                <a:path w="142" h="162" extrusionOk="0">
                  <a:moveTo>
                    <a:pt x="22" y="0"/>
                  </a:moveTo>
                  <a:cubicBezTo>
                    <a:pt x="18" y="25"/>
                    <a:pt x="13" y="50"/>
                    <a:pt x="9" y="74"/>
                  </a:cubicBezTo>
                  <a:lnTo>
                    <a:pt x="0" y="148"/>
                  </a:lnTo>
                  <a:lnTo>
                    <a:pt x="121" y="162"/>
                  </a:lnTo>
                  <a:lnTo>
                    <a:pt x="130" y="92"/>
                  </a:lnTo>
                  <a:cubicBezTo>
                    <a:pt x="132" y="69"/>
                    <a:pt x="137" y="46"/>
                    <a:pt x="141" y="24"/>
                  </a:cubicBezTo>
                  <a:lnTo>
                    <a:pt x="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96" name="Google Shape;296;p37"/>
            <p:cNvSpPr/>
            <p:nvPr/>
          </p:nvSpPr>
          <p:spPr>
            <a:xfrm>
              <a:off x="2075825" y="2704475"/>
              <a:ext cx="3350" cy="2900"/>
            </a:xfrm>
            <a:custGeom>
              <a:avLst/>
              <a:gdLst/>
              <a:ahLst/>
              <a:cxnLst/>
              <a:rect l="l" t="t" r="r" b="b"/>
              <a:pathLst>
                <a:path w="134" h="116" extrusionOk="0">
                  <a:moveTo>
                    <a:pt x="15" y="0"/>
                  </a:moveTo>
                  <a:cubicBezTo>
                    <a:pt x="11" y="17"/>
                    <a:pt x="7" y="34"/>
                    <a:pt x="5" y="51"/>
                  </a:cubicBezTo>
                  <a:lnTo>
                    <a:pt x="0" y="101"/>
                  </a:lnTo>
                  <a:lnTo>
                    <a:pt x="120" y="116"/>
                  </a:lnTo>
                  <a:lnTo>
                    <a:pt x="126" y="69"/>
                  </a:lnTo>
                  <a:cubicBezTo>
                    <a:pt x="127" y="53"/>
                    <a:pt x="131" y="38"/>
                    <a:pt x="134" y="22"/>
                  </a:cubicBezTo>
                  <a:lnTo>
                    <a:pt x="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97" name="Google Shape;297;p37"/>
            <p:cNvSpPr/>
            <p:nvPr/>
          </p:nvSpPr>
          <p:spPr>
            <a:xfrm>
              <a:off x="2084400" y="2706025"/>
              <a:ext cx="3300" cy="2350"/>
            </a:xfrm>
            <a:custGeom>
              <a:avLst/>
              <a:gdLst/>
              <a:ahLst/>
              <a:cxnLst/>
              <a:rect l="l" t="t" r="r" b="b"/>
              <a:pathLst>
                <a:path w="132" h="94" extrusionOk="0">
                  <a:moveTo>
                    <a:pt x="12" y="1"/>
                  </a:moveTo>
                  <a:cubicBezTo>
                    <a:pt x="10" y="13"/>
                    <a:pt x="7" y="27"/>
                    <a:pt x="6" y="39"/>
                  </a:cubicBezTo>
                  <a:lnTo>
                    <a:pt x="1" y="79"/>
                  </a:lnTo>
                  <a:lnTo>
                    <a:pt x="121" y="93"/>
                  </a:lnTo>
                  <a:lnTo>
                    <a:pt x="125" y="58"/>
                  </a:lnTo>
                  <a:cubicBezTo>
                    <a:pt x="126" y="46"/>
                    <a:pt x="129" y="34"/>
                    <a:pt x="131" y="23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98" name="Google Shape;298;p37"/>
            <p:cNvSpPr/>
            <p:nvPr/>
          </p:nvSpPr>
          <p:spPr>
            <a:xfrm>
              <a:off x="2050100" y="2699825"/>
              <a:ext cx="3625" cy="4650"/>
            </a:xfrm>
            <a:custGeom>
              <a:avLst/>
              <a:gdLst/>
              <a:ahLst/>
              <a:cxnLst/>
              <a:rect l="l" t="t" r="r" b="b"/>
              <a:pathLst>
                <a:path w="145" h="186" extrusionOk="0">
                  <a:moveTo>
                    <a:pt x="25" y="1"/>
                  </a:moveTo>
                  <a:cubicBezTo>
                    <a:pt x="20" y="30"/>
                    <a:pt x="14" y="58"/>
                    <a:pt x="11" y="85"/>
                  </a:cubicBezTo>
                  <a:lnTo>
                    <a:pt x="1" y="171"/>
                  </a:lnTo>
                  <a:lnTo>
                    <a:pt x="121" y="185"/>
                  </a:lnTo>
                  <a:lnTo>
                    <a:pt x="132" y="105"/>
                  </a:lnTo>
                  <a:cubicBezTo>
                    <a:pt x="134" y="77"/>
                    <a:pt x="139" y="51"/>
                    <a:pt x="144" y="23"/>
                  </a:cubicBezTo>
                  <a:lnTo>
                    <a:pt x="2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99" name="Google Shape;299;p37"/>
            <p:cNvSpPr/>
            <p:nvPr/>
          </p:nvSpPr>
          <p:spPr>
            <a:xfrm>
              <a:off x="2066950" y="2706025"/>
              <a:ext cx="3300" cy="3275"/>
            </a:xfrm>
            <a:custGeom>
              <a:avLst/>
              <a:gdLst/>
              <a:ahLst/>
              <a:cxnLst/>
              <a:rect l="l" t="t" r="r" b="b"/>
              <a:pathLst>
                <a:path w="132" h="131" extrusionOk="0">
                  <a:moveTo>
                    <a:pt x="11" y="1"/>
                  </a:moveTo>
                  <a:cubicBezTo>
                    <a:pt x="4" y="42"/>
                    <a:pt x="3" y="84"/>
                    <a:pt x="0" y="125"/>
                  </a:cubicBezTo>
                  <a:lnTo>
                    <a:pt x="123" y="130"/>
                  </a:lnTo>
                  <a:cubicBezTo>
                    <a:pt x="125" y="91"/>
                    <a:pt x="127" y="53"/>
                    <a:pt x="132" y="13"/>
                  </a:cubicBezTo>
                  <a:lnTo>
                    <a:pt x="1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00" name="Google Shape;300;p37"/>
            <p:cNvSpPr/>
            <p:nvPr/>
          </p:nvSpPr>
          <p:spPr>
            <a:xfrm>
              <a:off x="2058350" y="2705050"/>
              <a:ext cx="3375" cy="3850"/>
            </a:xfrm>
            <a:custGeom>
              <a:avLst/>
              <a:gdLst/>
              <a:ahLst/>
              <a:cxnLst/>
              <a:rect l="l" t="t" r="r" b="b"/>
              <a:pathLst>
                <a:path w="135" h="154" extrusionOk="0">
                  <a:moveTo>
                    <a:pt x="13" y="0"/>
                  </a:moveTo>
                  <a:cubicBezTo>
                    <a:pt x="6" y="50"/>
                    <a:pt x="4" y="99"/>
                    <a:pt x="1" y="149"/>
                  </a:cubicBezTo>
                  <a:lnTo>
                    <a:pt x="123" y="154"/>
                  </a:lnTo>
                  <a:cubicBezTo>
                    <a:pt x="125" y="107"/>
                    <a:pt x="128" y="60"/>
                    <a:pt x="135" y="14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01" name="Google Shape;301;p37"/>
            <p:cNvSpPr/>
            <p:nvPr/>
          </p:nvSpPr>
          <p:spPr>
            <a:xfrm>
              <a:off x="2075600" y="2706975"/>
              <a:ext cx="3275" cy="2750"/>
            </a:xfrm>
            <a:custGeom>
              <a:avLst/>
              <a:gdLst/>
              <a:ahLst/>
              <a:cxnLst/>
              <a:rect l="l" t="t" r="r" b="b"/>
              <a:pathLst>
                <a:path w="131" h="110" extrusionOk="0">
                  <a:moveTo>
                    <a:pt x="10" y="0"/>
                  </a:moveTo>
                  <a:cubicBezTo>
                    <a:pt x="4" y="35"/>
                    <a:pt x="2" y="71"/>
                    <a:pt x="1" y="104"/>
                  </a:cubicBezTo>
                  <a:lnTo>
                    <a:pt x="123" y="109"/>
                  </a:lnTo>
                  <a:cubicBezTo>
                    <a:pt x="124" y="78"/>
                    <a:pt x="125" y="46"/>
                    <a:pt x="130" y="15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02" name="Google Shape;302;p37"/>
            <p:cNvSpPr/>
            <p:nvPr/>
          </p:nvSpPr>
          <p:spPr>
            <a:xfrm>
              <a:off x="2084250" y="2707975"/>
              <a:ext cx="3175" cy="2150"/>
            </a:xfrm>
            <a:custGeom>
              <a:avLst/>
              <a:gdLst/>
              <a:ahLst/>
              <a:cxnLst/>
              <a:rect l="l" t="t" r="r" b="b"/>
              <a:pathLst>
                <a:path w="127" h="86" extrusionOk="0">
                  <a:moveTo>
                    <a:pt x="7" y="1"/>
                  </a:moveTo>
                  <a:cubicBezTo>
                    <a:pt x="1" y="26"/>
                    <a:pt x="1" y="53"/>
                    <a:pt x="0" y="80"/>
                  </a:cubicBezTo>
                  <a:lnTo>
                    <a:pt x="122" y="86"/>
                  </a:lnTo>
                  <a:cubicBezTo>
                    <a:pt x="124" y="62"/>
                    <a:pt x="124" y="38"/>
                    <a:pt x="127" y="15"/>
                  </a:cubicBezTo>
                  <a:lnTo>
                    <a:pt x="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03" name="Google Shape;303;p37"/>
            <p:cNvSpPr/>
            <p:nvPr/>
          </p:nvSpPr>
          <p:spPr>
            <a:xfrm>
              <a:off x="2049750" y="2704075"/>
              <a:ext cx="3400" cy="4425"/>
            </a:xfrm>
            <a:custGeom>
              <a:avLst/>
              <a:gdLst/>
              <a:ahLst/>
              <a:cxnLst/>
              <a:rect l="l" t="t" r="r" b="b"/>
              <a:pathLst>
                <a:path w="136" h="177" extrusionOk="0">
                  <a:moveTo>
                    <a:pt x="14" y="1"/>
                  </a:moveTo>
                  <a:cubicBezTo>
                    <a:pt x="7" y="58"/>
                    <a:pt x="3" y="115"/>
                    <a:pt x="0" y="171"/>
                  </a:cubicBezTo>
                  <a:lnTo>
                    <a:pt x="122" y="176"/>
                  </a:lnTo>
                  <a:cubicBezTo>
                    <a:pt x="125" y="122"/>
                    <a:pt x="127" y="68"/>
                    <a:pt x="135" y="15"/>
                  </a:cubicBezTo>
                  <a:lnTo>
                    <a:pt x="1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04" name="Google Shape;304;p37"/>
            <p:cNvSpPr/>
            <p:nvPr/>
          </p:nvSpPr>
          <p:spPr>
            <a:xfrm>
              <a:off x="2066900" y="2709175"/>
              <a:ext cx="3150" cy="3150"/>
            </a:xfrm>
            <a:custGeom>
              <a:avLst/>
              <a:gdLst/>
              <a:ahLst/>
              <a:cxnLst/>
              <a:rect l="l" t="t" r="r" b="b"/>
              <a:pathLst>
                <a:path w="126" h="126" extrusionOk="0">
                  <a:moveTo>
                    <a:pt x="4" y="0"/>
                  </a:moveTo>
                  <a:cubicBezTo>
                    <a:pt x="0" y="42"/>
                    <a:pt x="3" y="83"/>
                    <a:pt x="3" y="126"/>
                  </a:cubicBezTo>
                  <a:lnTo>
                    <a:pt x="125" y="124"/>
                  </a:lnTo>
                  <a:cubicBezTo>
                    <a:pt x="125" y="84"/>
                    <a:pt x="124" y="46"/>
                    <a:pt x="126" y="5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05" name="Google Shape;305;p37"/>
            <p:cNvSpPr/>
            <p:nvPr/>
          </p:nvSpPr>
          <p:spPr>
            <a:xfrm>
              <a:off x="2058275" y="2708750"/>
              <a:ext cx="3175" cy="3725"/>
            </a:xfrm>
            <a:custGeom>
              <a:avLst/>
              <a:gdLst/>
              <a:ahLst/>
              <a:cxnLst/>
              <a:rect l="l" t="t" r="r" b="b"/>
              <a:pathLst>
                <a:path w="127" h="149" extrusionOk="0">
                  <a:moveTo>
                    <a:pt x="4" y="1"/>
                  </a:moveTo>
                  <a:cubicBezTo>
                    <a:pt x="1" y="49"/>
                    <a:pt x="2" y="99"/>
                    <a:pt x="2" y="148"/>
                  </a:cubicBezTo>
                  <a:lnTo>
                    <a:pt x="123" y="146"/>
                  </a:lnTo>
                  <a:cubicBezTo>
                    <a:pt x="123" y="99"/>
                    <a:pt x="122" y="53"/>
                    <a:pt x="126" y="6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06" name="Google Shape;306;p37"/>
            <p:cNvSpPr/>
            <p:nvPr/>
          </p:nvSpPr>
          <p:spPr>
            <a:xfrm>
              <a:off x="2075525" y="2709550"/>
              <a:ext cx="3175" cy="2600"/>
            </a:xfrm>
            <a:custGeom>
              <a:avLst/>
              <a:gdLst/>
              <a:ahLst/>
              <a:cxnLst/>
              <a:rect l="l" t="t" r="r" b="b"/>
              <a:pathLst>
                <a:path w="127" h="104" extrusionOk="0">
                  <a:moveTo>
                    <a:pt x="4" y="1"/>
                  </a:moveTo>
                  <a:cubicBezTo>
                    <a:pt x="1" y="35"/>
                    <a:pt x="3" y="69"/>
                    <a:pt x="3" y="104"/>
                  </a:cubicBezTo>
                  <a:lnTo>
                    <a:pt x="125" y="100"/>
                  </a:lnTo>
                  <a:cubicBezTo>
                    <a:pt x="125" y="69"/>
                    <a:pt x="123" y="37"/>
                    <a:pt x="126" y="6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07" name="Google Shape;307;p37"/>
            <p:cNvSpPr/>
            <p:nvPr/>
          </p:nvSpPr>
          <p:spPr>
            <a:xfrm>
              <a:off x="2084175" y="2709950"/>
              <a:ext cx="3125" cy="2050"/>
            </a:xfrm>
            <a:custGeom>
              <a:avLst/>
              <a:gdLst/>
              <a:ahLst/>
              <a:cxnLst/>
              <a:rect l="l" t="t" r="r" b="b"/>
              <a:pathLst>
                <a:path w="125" h="82" extrusionOk="0">
                  <a:moveTo>
                    <a:pt x="3" y="0"/>
                  </a:moveTo>
                  <a:cubicBezTo>
                    <a:pt x="0" y="27"/>
                    <a:pt x="2" y="55"/>
                    <a:pt x="2" y="81"/>
                  </a:cubicBezTo>
                  <a:lnTo>
                    <a:pt x="124" y="78"/>
                  </a:lnTo>
                  <a:cubicBezTo>
                    <a:pt x="124" y="53"/>
                    <a:pt x="123" y="31"/>
                    <a:pt x="125" y="6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08" name="Google Shape;308;p37"/>
            <p:cNvSpPr/>
            <p:nvPr/>
          </p:nvSpPr>
          <p:spPr>
            <a:xfrm>
              <a:off x="2049650" y="2708375"/>
              <a:ext cx="3150" cy="4300"/>
            </a:xfrm>
            <a:custGeom>
              <a:avLst/>
              <a:gdLst/>
              <a:ahLst/>
              <a:cxnLst/>
              <a:rect l="l" t="t" r="r" b="b"/>
              <a:pathLst>
                <a:path w="126" h="172" extrusionOk="0">
                  <a:moveTo>
                    <a:pt x="4" y="0"/>
                  </a:moveTo>
                  <a:cubicBezTo>
                    <a:pt x="0" y="57"/>
                    <a:pt x="1" y="114"/>
                    <a:pt x="1" y="171"/>
                  </a:cubicBezTo>
                  <a:lnTo>
                    <a:pt x="124" y="168"/>
                  </a:lnTo>
                  <a:cubicBezTo>
                    <a:pt x="124" y="114"/>
                    <a:pt x="121" y="59"/>
                    <a:pt x="126" y="5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09" name="Google Shape;309;p37"/>
            <p:cNvSpPr/>
            <p:nvPr/>
          </p:nvSpPr>
          <p:spPr>
            <a:xfrm>
              <a:off x="2066925" y="2712250"/>
              <a:ext cx="3225" cy="3200"/>
            </a:xfrm>
            <a:custGeom>
              <a:avLst/>
              <a:gdLst/>
              <a:ahLst/>
              <a:cxnLst/>
              <a:rect l="l" t="t" r="r" b="b"/>
              <a:pathLst>
                <a:path w="129" h="128" extrusionOk="0">
                  <a:moveTo>
                    <a:pt x="123" y="1"/>
                  </a:moveTo>
                  <a:lnTo>
                    <a:pt x="0" y="2"/>
                  </a:lnTo>
                  <a:lnTo>
                    <a:pt x="0" y="33"/>
                  </a:lnTo>
                  <a:lnTo>
                    <a:pt x="3" y="65"/>
                  </a:lnTo>
                  <a:lnTo>
                    <a:pt x="7" y="127"/>
                  </a:lnTo>
                  <a:lnTo>
                    <a:pt x="129" y="117"/>
                  </a:lnTo>
                  <a:lnTo>
                    <a:pt x="125" y="59"/>
                  </a:lnTo>
                  <a:lnTo>
                    <a:pt x="123" y="29"/>
                  </a:lnTo>
                  <a:lnTo>
                    <a:pt x="12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10" name="Google Shape;310;p37"/>
            <p:cNvSpPr/>
            <p:nvPr/>
          </p:nvSpPr>
          <p:spPr>
            <a:xfrm>
              <a:off x="2058300" y="2712375"/>
              <a:ext cx="3250" cy="3800"/>
            </a:xfrm>
            <a:custGeom>
              <a:avLst/>
              <a:gdLst/>
              <a:ahLst/>
              <a:cxnLst/>
              <a:rect l="l" t="t" r="r" b="b"/>
              <a:pathLst>
                <a:path w="130" h="152" extrusionOk="0">
                  <a:moveTo>
                    <a:pt x="122" y="1"/>
                  </a:moveTo>
                  <a:lnTo>
                    <a:pt x="1" y="3"/>
                  </a:lnTo>
                  <a:lnTo>
                    <a:pt x="1" y="41"/>
                  </a:lnTo>
                  <a:lnTo>
                    <a:pt x="3" y="78"/>
                  </a:lnTo>
                  <a:lnTo>
                    <a:pt x="8" y="151"/>
                  </a:lnTo>
                  <a:lnTo>
                    <a:pt x="129" y="141"/>
                  </a:lnTo>
                  <a:lnTo>
                    <a:pt x="125" y="70"/>
                  </a:lnTo>
                  <a:lnTo>
                    <a:pt x="122" y="36"/>
                  </a:lnTo>
                  <a:lnTo>
                    <a:pt x="1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11" name="Google Shape;311;p37"/>
            <p:cNvSpPr/>
            <p:nvPr/>
          </p:nvSpPr>
          <p:spPr>
            <a:xfrm>
              <a:off x="2075575" y="2712100"/>
              <a:ext cx="3175" cy="2650"/>
            </a:xfrm>
            <a:custGeom>
              <a:avLst/>
              <a:gdLst/>
              <a:ahLst/>
              <a:cxnLst/>
              <a:rect l="l" t="t" r="r" b="b"/>
              <a:pathLst>
                <a:path w="127" h="106" extrusionOk="0">
                  <a:moveTo>
                    <a:pt x="123" y="1"/>
                  </a:moveTo>
                  <a:lnTo>
                    <a:pt x="1" y="2"/>
                  </a:lnTo>
                  <a:lnTo>
                    <a:pt x="1" y="28"/>
                  </a:lnTo>
                  <a:lnTo>
                    <a:pt x="2" y="53"/>
                  </a:lnTo>
                  <a:lnTo>
                    <a:pt x="6" y="105"/>
                  </a:lnTo>
                  <a:lnTo>
                    <a:pt x="126" y="95"/>
                  </a:lnTo>
                  <a:lnTo>
                    <a:pt x="124" y="47"/>
                  </a:lnTo>
                  <a:lnTo>
                    <a:pt x="121" y="23"/>
                  </a:lnTo>
                  <a:lnTo>
                    <a:pt x="12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12" name="Google Shape;312;p37"/>
            <p:cNvSpPr/>
            <p:nvPr/>
          </p:nvSpPr>
          <p:spPr>
            <a:xfrm>
              <a:off x="2084225" y="2711925"/>
              <a:ext cx="3150" cy="2075"/>
            </a:xfrm>
            <a:custGeom>
              <a:avLst/>
              <a:gdLst/>
              <a:ahLst/>
              <a:cxnLst/>
              <a:rect l="l" t="t" r="r" b="b"/>
              <a:pathLst>
                <a:path w="126" h="83" extrusionOk="0">
                  <a:moveTo>
                    <a:pt x="122" y="0"/>
                  </a:moveTo>
                  <a:lnTo>
                    <a:pt x="0" y="2"/>
                  </a:lnTo>
                  <a:lnTo>
                    <a:pt x="0" y="23"/>
                  </a:lnTo>
                  <a:lnTo>
                    <a:pt x="1" y="42"/>
                  </a:lnTo>
                  <a:lnTo>
                    <a:pt x="3" y="82"/>
                  </a:lnTo>
                  <a:lnTo>
                    <a:pt x="126" y="72"/>
                  </a:lnTo>
                  <a:lnTo>
                    <a:pt x="123" y="37"/>
                  </a:lnTo>
                  <a:lnTo>
                    <a:pt x="122" y="19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13" name="Google Shape;313;p37"/>
            <p:cNvSpPr/>
            <p:nvPr/>
          </p:nvSpPr>
          <p:spPr>
            <a:xfrm>
              <a:off x="2049675" y="2712550"/>
              <a:ext cx="3250" cy="4375"/>
            </a:xfrm>
            <a:custGeom>
              <a:avLst/>
              <a:gdLst/>
              <a:ahLst/>
              <a:cxnLst/>
              <a:rect l="l" t="t" r="r" b="b"/>
              <a:pathLst>
                <a:path w="130" h="175" extrusionOk="0">
                  <a:moveTo>
                    <a:pt x="123" y="0"/>
                  </a:moveTo>
                  <a:lnTo>
                    <a:pt x="0" y="3"/>
                  </a:lnTo>
                  <a:lnTo>
                    <a:pt x="0" y="46"/>
                  </a:lnTo>
                  <a:lnTo>
                    <a:pt x="3" y="88"/>
                  </a:lnTo>
                  <a:lnTo>
                    <a:pt x="9" y="174"/>
                  </a:lnTo>
                  <a:lnTo>
                    <a:pt x="130" y="164"/>
                  </a:lnTo>
                  <a:lnTo>
                    <a:pt x="125" y="82"/>
                  </a:lnTo>
                  <a:lnTo>
                    <a:pt x="123" y="42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14" name="Google Shape;314;p37"/>
            <p:cNvSpPr/>
            <p:nvPr/>
          </p:nvSpPr>
          <p:spPr>
            <a:xfrm>
              <a:off x="2067100" y="2715150"/>
              <a:ext cx="3400" cy="3400"/>
            </a:xfrm>
            <a:custGeom>
              <a:avLst/>
              <a:gdLst/>
              <a:ahLst/>
              <a:cxnLst/>
              <a:rect l="l" t="t" r="r" b="b"/>
              <a:pathLst>
                <a:path w="136" h="136" extrusionOk="0">
                  <a:moveTo>
                    <a:pt x="121" y="1"/>
                  </a:moveTo>
                  <a:lnTo>
                    <a:pt x="0" y="11"/>
                  </a:lnTo>
                  <a:cubicBezTo>
                    <a:pt x="1" y="32"/>
                    <a:pt x="4" y="53"/>
                    <a:pt x="7" y="74"/>
                  </a:cubicBezTo>
                  <a:lnTo>
                    <a:pt x="14" y="136"/>
                  </a:lnTo>
                  <a:lnTo>
                    <a:pt x="135" y="118"/>
                  </a:lnTo>
                  <a:lnTo>
                    <a:pt x="127" y="60"/>
                  </a:lnTo>
                  <a:cubicBezTo>
                    <a:pt x="125" y="40"/>
                    <a:pt x="122" y="21"/>
                    <a:pt x="1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15" name="Google Shape;315;p37"/>
            <p:cNvSpPr/>
            <p:nvPr/>
          </p:nvSpPr>
          <p:spPr>
            <a:xfrm>
              <a:off x="2058475" y="2715900"/>
              <a:ext cx="3475" cy="3950"/>
            </a:xfrm>
            <a:custGeom>
              <a:avLst/>
              <a:gdLst/>
              <a:ahLst/>
              <a:cxnLst/>
              <a:rect l="l" t="t" r="r" b="b"/>
              <a:pathLst>
                <a:path w="139" h="158" extrusionOk="0">
                  <a:moveTo>
                    <a:pt x="122" y="0"/>
                  </a:moveTo>
                  <a:lnTo>
                    <a:pt x="1" y="10"/>
                  </a:lnTo>
                  <a:cubicBezTo>
                    <a:pt x="3" y="35"/>
                    <a:pt x="5" y="59"/>
                    <a:pt x="9" y="84"/>
                  </a:cubicBezTo>
                  <a:lnTo>
                    <a:pt x="19" y="158"/>
                  </a:lnTo>
                  <a:lnTo>
                    <a:pt x="139" y="140"/>
                  </a:lnTo>
                  <a:lnTo>
                    <a:pt x="130" y="70"/>
                  </a:lnTo>
                  <a:cubicBezTo>
                    <a:pt x="128" y="47"/>
                    <a:pt x="123" y="23"/>
                    <a:pt x="1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16" name="Google Shape;316;p37"/>
            <p:cNvSpPr/>
            <p:nvPr/>
          </p:nvSpPr>
          <p:spPr>
            <a:xfrm>
              <a:off x="2075675" y="2714450"/>
              <a:ext cx="3375" cy="2800"/>
            </a:xfrm>
            <a:custGeom>
              <a:avLst/>
              <a:gdLst/>
              <a:ahLst/>
              <a:cxnLst/>
              <a:rect l="l" t="t" r="r" b="b"/>
              <a:pathLst>
                <a:path w="135" h="112" extrusionOk="0">
                  <a:moveTo>
                    <a:pt x="122" y="1"/>
                  </a:moveTo>
                  <a:lnTo>
                    <a:pt x="1" y="11"/>
                  </a:lnTo>
                  <a:cubicBezTo>
                    <a:pt x="1" y="28"/>
                    <a:pt x="3" y="45"/>
                    <a:pt x="6" y="62"/>
                  </a:cubicBezTo>
                  <a:lnTo>
                    <a:pt x="13" y="112"/>
                  </a:lnTo>
                  <a:lnTo>
                    <a:pt x="135" y="94"/>
                  </a:lnTo>
                  <a:lnTo>
                    <a:pt x="127" y="48"/>
                  </a:lnTo>
                  <a:cubicBezTo>
                    <a:pt x="125" y="32"/>
                    <a:pt x="124" y="17"/>
                    <a:pt x="1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17" name="Google Shape;317;p37"/>
            <p:cNvSpPr/>
            <p:nvPr/>
          </p:nvSpPr>
          <p:spPr>
            <a:xfrm>
              <a:off x="2084300" y="2713700"/>
              <a:ext cx="3275" cy="2275"/>
            </a:xfrm>
            <a:custGeom>
              <a:avLst/>
              <a:gdLst/>
              <a:ahLst/>
              <a:cxnLst/>
              <a:rect l="l" t="t" r="r" b="b"/>
              <a:pathLst>
                <a:path w="131" h="91" extrusionOk="0">
                  <a:moveTo>
                    <a:pt x="123" y="1"/>
                  </a:moveTo>
                  <a:lnTo>
                    <a:pt x="0" y="11"/>
                  </a:lnTo>
                  <a:cubicBezTo>
                    <a:pt x="0" y="25"/>
                    <a:pt x="3" y="38"/>
                    <a:pt x="5" y="52"/>
                  </a:cubicBezTo>
                  <a:lnTo>
                    <a:pt x="10" y="90"/>
                  </a:lnTo>
                  <a:lnTo>
                    <a:pt x="130" y="72"/>
                  </a:lnTo>
                  <a:lnTo>
                    <a:pt x="127" y="37"/>
                  </a:lnTo>
                  <a:cubicBezTo>
                    <a:pt x="125" y="26"/>
                    <a:pt x="123" y="14"/>
                    <a:pt x="1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18" name="Google Shape;318;p37"/>
            <p:cNvSpPr/>
            <p:nvPr/>
          </p:nvSpPr>
          <p:spPr>
            <a:xfrm>
              <a:off x="2049875" y="2716650"/>
              <a:ext cx="3550" cy="4500"/>
            </a:xfrm>
            <a:custGeom>
              <a:avLst/>
              <a:gdLst/>
              <a:ahLst/>
              <a:cxnLst/>
              <a:rect l="l" t="t" r="r" b="b"/>
              <a:pathLst>
                <a:path w="142" h="180" extrusionOk="0">
                  <a:moveTo>
                    <a:pt x="122" y="0"/>
                  </a:moveTo>
                  <a:lnTo>
                    <a:pt x="1" y="10"/>
                  </a:lnTo>
                  <a:cubicBezTo>
                    <a:pt x="2" y="38"/>
                    <a:pt x="6" y="68"/>
                    <a:pt x="9" y="96"/>
                  </a:cubicBezTo>
                  <a:lnTo>
                    <a:pt x="21" y="180"/>
                  </a:lnTo>
                  <a:lnTo>
                    <a:pt x="142" y="162"/>
                  </a:lnTo>
                  <a:lnTo>
                    <a:pt x="131" y="81"/>
                  </a:lnTo>
                  <a:cubicBezTo>
                    <a:pt x="127" y="53"/>
                    <a:pt x="123" y="27"/>
                    <a:pt x="1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19" name="Google Shape;319;p37"/>
            <p:cNvSpPr/>
            <p:nvPr/>
          </p:nvSpPr>
          <p:spPr>
            <a:xfrm>
              <a:off x="2067425" y="2718100"/>
              <a:ext cx="3625" cy="3550"/>
            </a:xfrm>
            <a:custGeom>
              <a:avLst/>
              <a:gdLst/>
              <a:ahLst/>
              <a:cxnLst/>
              <a:rect l="l" t="t" r="r" b="b"/>
              <a:pathLst>
                <a:path w="145" h="142" extrusionOk="0">
                  <a:moveTo>
                    <a:pt x="123" y="0"/>
                  </a:moveTo>
                  <a:lnTo>
                    <a:pt x="1" y="18"/>
                  </a:lnTo>
                  <a:cubicBezTo>
                    <a:pt x="6" y="59"/>
                    <a:pt x="17" y="100"/>
                    <a:pt x="25" y="141"/>
                  </a:cubicBezTo>
                  <a:lnTo>
                    <a:pt x="144" y="115"/>
                  </a:lnTo>
                  <a:cubicBezTo>
                    <a:pt x="138" y="77"/>
                    <a:pt x="129" y="39"/>
                    <a:pt x="1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20" name="Google Shape;320;p37"/>
            <p:cNvSpPr/>
            <p:nvPr/>
          </p:nvSpPr>
          <p:spPr>
            <a:xfrm>
              <a:off x="2058925" y="2719400"/>
              <a:ext cx="3675" cy="4150"/>
            </a:xfrm>
            <a:custGeom>
              <a:avLst/>
              <a:gdLst/>
              <a:ahLst/>
              <a:cxnLst/>
              <a:rect l="l" t="t" r="r" b="b"/>
              <a:pathLst>
                <a:path w="147" h="166" extrusionOk="0">
                  <a:moveTo>
                    <a:pt x="121" y="0"/>
                  </a:moveTo>
                  <a:lnTo>
                    <a:pt x="1" y="18"/>
                  </a:lnTo>
                  <a:cubicBezTo>
                    <a:pt x="7" y="68"/>
                    <a:pt x="18" y="115"/>
                    <a:pt x="28" y="165"/>
                  </a:cubicBezTo>
                  <a:lnTo>
                    <a:pt x="147" y="139"/>
                  </a:lnTo>
                  <a:cubicBezTo>
                    <a:pt x="138" y="92"/>
                    <a:pt x="127" y="47"/>
                    <a:pt x="1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21" name="Google Shape;321;p37"/>
            <p:cNvSpPr/>
            <p:nvPr/>
          </p:nvSpPr>
          <p:spPr>
            <a:xfrm>
              <a:off x="2076000" y="2716825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121" y="0"/>
                  </a:moveTo>
                  <a:lnTo>
                    <a:pt x="0" y="18"/>
                  </a:lnTo>
                  <a:cubicBezTo>
                    <a:pt x="4" y="51"/>
                    <a:pt x="12" y="84"/>
                    <a:pt x="19" y="119"/>
                  </a:cubicBezTo>
                  <a:lnTo>
                    <a:pt x="138" y="93"/>
                  </a:lnTo>
                  <a:cubicBezTo>
                    <a:pt x="133" y="62"/>
                    <a:pt x="125" y="31"/>
                    <a:pt x="1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22" name="Google Shape;322;p37"/>
            <p:cNvSpPr/>
            <p:nvPr/>
          </p:nvSpPr>
          <p:spPr>
            <a:xfrm>
              <a:off x="2084525" y="2715525"/>
              <a:ext cx="3375" cy="2425"/>
            </a:xfrm>
            <a:custGeom>
              <a:avLst/>
              <a:gdLst/>
              <a:ahLst/>
              <a:cxnLst/>
              <a:rect l="l" t="t" r="r" b="b"/>
              <a:pathLst>
                <a:path w="135" h="97" extrusionOk="0">
                  <a:moveTo>
                    <a:pt x="121" y="0"/>
                  </a:moveTo>
                  <a:lnTo>
                    <a:pt x="1" y="19"/>
                  </a:lnTo>
                  <a:cubicBezTo>
                    <a:pt x="5" y="45"/>
                    <a:pt x="11" y="69"/>
                    <a:pt x="15" y="97"/>
                  </a:cubicBezTo>
                  <a:lnTo>
                    <a:pt x="135" y="71"/>
                  </a:lnTo>
                  <a:cubicBezTo>
                    <a:pt x="130" y="47"/>
                    <a:pt x="124" y="24"/>
                    <a:pt x="1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23" name="Google Shape;323;p37"/>
            <p:cNvSpPr/>
            <p:nvPr/>
          </p:nvSpPr>
          <p:spPr>
            <a:xfrm>
              <a:off x="2050400" y="2720675"/>
              <a:ext cx="3775" cy="4700"/>
            </a:xfrm>
            <a:custGeom>
              <a:avLst/>
              <a:gdLst/>
              <a:ahLst/>
              <a:cxnLst/>
              <a:rect l="l" t="t" r="r" b="b"/>
              <a:pathLst>
                <a:path w="151" h="188" extrusionOk="0">
                  <a:moveTo>
                    <a:pt x="121" y="1"/>
                  </a:moveTo>
                  <a:lnTo>
                    <a:pt x="0" y="19"/>
                  </a:lnTo>
                  <a:cubicBezTo>
                    <a:pt x="8" y="76"/>
                    <a:pt x="21" y="132"/>
                    <a:pt x="31" y="188"/>
                  </a:cubicBezTo>
                  <a:lnTo>
                    <a:pt x="151" y="162"/>
                  </a:lnTo>
                  <a:cubicBezTo>
                    <a:pt x="140" y="107"/>
                    <a:pt x="127" y="54"/>
                    <a:pt x="1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24" name="Google Shape;324;p37"/>
            <p:cNvSpPr/>
            <p:nvPr/>
          </p:nvSpPr>
          <p:spPr>
            <a:xfrm>
              <a:off x="2068025" y="2720975"/>
              <a:ext cx="3725" cy="3725"/>
            </a:xfrm>
            <a:custGeom>
              <a:avLst/>
              <a:gdLst/>
              <a:ahLst/>
              <a:cxnLst/>
              <a:rect l="l" t="t" r="r" b="b"/>
              <a:pathLst>
                <a:path w="149" h="149" extrusionOk="0">
                  <a:moveTo>
                    <a:pt x="120" y="0"/>
                  </a:moveTo>
                  <a:lnTo>
                    <a:pt x="1" y="26"/>
                  </a:lnTo>
                  <a:cubicBezTo>
                    <a:pt x="9" y="68"/>
                    <a:pt x="22" y="108"/>
                    <a:pt x="32" y="149"/>
                  </a:cubicBezTo>
                  <a:lnTo>
                    <a:pt x="148" y="115"/>
                  </a:lnTo>
                  <a:cubicBezTo>
                    <a:pt x="140" y="77"/>
                    <a:pt x="127" y="40"/>
                    <a:pt x="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25" name="Google Shape;325;p37"/>
            <p:cNvSpPr/>
            <p:nvPr/>
          </p:nvSpPr>
          <p:spPr>
            <a:xfrm>
              <a:off x="2059600" y="2722900"/>
              <a:ext cx="3850" cy="4275"/>
            </a:xfrm>
            <a:custGeom>
              <a:avLst/>
              <a:gdLst/>
              <a:ahLst/>
              <a:cxnLst/>
              <a:rect l="l" t="t" r="r" b="b"/>
              <a:pathLst>
                <a:path w="154" h="171" extrusionOk="0">
                  <a:moveTo>
                    <a:pt x="119" y="0"/>
                  </a:moveTo>
                  <a:lnTo>
                    <a:pt x="1" y="25"/>
                  </a:lnTo>
                  <a:cubicBezTo>
                    <a:pt x="11" y="73"/>
                    <a:pt x="26" y="121"/>
                    <a:pt x="37" y="170"/>
                  </a:cubicBezTo>
                  <a:lnTo>
                    <a:pt x="153" y="136"/>
                  </a:lnTo>
                  <a:cubicBezTo>
                    <a:pt x="142" y="90"/>
                    <a:pt x="129" y="45"/>
                    <a:pt x="1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26" name="Google Shape;326;p37"/>
            <p:cNvSpPr/>
            <p:nvPr/>
          </p:nvSpPr>
          <p:spPr>
            <a:xfrm>
              <a:off x="2076425" y="2719125"/>
              <a:ext cx="3600" cy="3150"/>
            </a:xfrm>
            <a:custGeom>
              <a:avLst/>
              <a:gdLst/>
              <a:ahLst/>
              <a:cxnLst/>
              <a:rect l="l" t="t" r="r" b="b"/>
              <a:pathLst>
                <a:path w="144" h="126" extrusionOk="0">
                  <a:moveTo>
                    <a:pt x="119" y="1"/>
                  </a:moveTo>
                  <a:lnTo>
                    <a:pt x="1" y="27"/>
                  </a:lnTo>
                  <a:cubicBezTo>
                    <a:pt x="9" y="60"/>
                    <a:pt x="19" y="93"/>
                    <a:pt x="27" y="125"/>
                  </a:cubicBezTo>
                  <a:lnTo>
                    <a:pt x="143" y="91"/>
                  </a:lnTo>
                  <a:cubicBezTo>
                    <a:pt x="136" y="62"/>
                    <a:pt x="127" y="32"/>
                    <a:pt x="1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27" name="Google Shape;327;p37"/>
            <p:cNvSpPr/>
            <p:nvPr/>
          </p:nvSpPr>
          <p:spPr>
            <a:xfrm>
              <a:off x="2084900" y="2717300"/>
              <a:ext cx="3425" cy="2525"/>
            </a:xfrm>
            <a:custGeom>
              <a:avLst/>
              <a:gdLst/>
              <a:ahLst/>
              <a:cxnLst/>
              <a:rect l="l" t="t" r="r" b="b"/>
              <a:pathLst>
                <a:path w="137" h="101" extrusionOk="0">
                  <a:moveTo>
                    <a:pt x="120" y="0"/>
                  </a:moveTo>
                  <a:lnTo>
                    <a:pt x="0" y="26"/>
                  </a:lnTo>
                  <a:cubicBezTo>
                    <a:pt x="5" y="50"/>
                    <a:pt x="13" y="76"/>
                    <a:pt x="19" y="101"/>
                  </a:cubicBezTo>
                  <a:lnTo>
                    <a:pt x="136" y="67"/>
                  </a:lnTo>
                  <a:cubicBezTo>
                    <a:pt x="131" y="44"/>
                    <a:pt x="125" y="22"/>
                    <a:pt x="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28" name="Google Shape;328;p37"/>
            <p:cNvSpPr/>
            <p:nvPr/>
          </p:nvSpPr>
          <p:spPr>
            <a:xfrm>
              <a:off x="2051150" y="2724700"/>
              <a:ext cx="4000" cy="4850"/>
            </a:xfrm>
            <a:custGeom>
              <a:avLst/>
              <a:gdLst/>
              <a:ahLst/>
              <a:cxnLst/>
              <a:rect l="l" t="t" r="r" b="b"/>
              <a:pathLst>
                <a:path w="160" h="194" extrusionOk="0">
                  <a:moveTo>
                    <a:pt x="120" y="1"/>
                  </a:moveTo>
                  <a:lnTo>
                    <a:pt x="0" y="27"/>
                  </a:lnTo>
                  <a:cubicBezTo>
                    <a:pt x="13" y="83"/>
                    <a:pt x="28" y="138"/>
                    <a:pt x="43" y="194"/>
                  </a:cubicBezTo>
                  <a:lnTo>
                    <a:pt x="159" y="161"/>
                  </a:lnTo>
                  <a:cubicBezTo>
                    <a:pt x="147" y="107"/>
                    <a:pt x="132" y="54"/>
                    <a:pt x="1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29" name="Google Shape;329;p37"/>
            <p:cNvSpPr/>
            <p:nvPr/>
          </p:nvSpPr>
          <p:spPr>
            <a:xfrm>
              <a:off x="2068800" y="2723825"/>
              <a:ext cx="3850" cy="3875"/>
            </a:xfrm>
            <a:custGeom>
              <a:avLst/>
              <a:gdLst/>
              <a:ahLst/>
              <a:cxnLst/>
              <a:rect l="l" t="t" r="r" b="b"/>
              <a:pathLst>
                <a:path w="154" h="155" extrusionOk="0">
                  <a:moveTo>
                    <a:pt x="117" y="1"/>
                  </a:moveTo>
                  <a:lnTo>
                    <a:pt x="1" y="35"/>
                  </a:lnTo>
                  <a:cubicBezTo>
                    <a:pt x="13" y="74"/>
                    <a:pt x="27" y="114"/>
                    <a:pt x="39" y="154"/>
                  </a:cubicBezTo>
                  <a:lnTo>
                    <a:pt x="153" y="113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30" name="Google Shape;330;p37"/>
            <p:cNvSpPr/>
            <p:nvPr/>
          </p:nvSpPr>
          <p:spPr>
            <a:xfrm>
              <a:off x="2060500" y="2726275"/>
              <a:ext cx="4025" cy="4350"/>
            </a:xfrm>
            <a:custGeom>
              <a:avLst/>
              <a:gdLst/>
              <a:ahLst/>
              <a:cxnLst/>
              <a:rect l="l" t="t" r="r" b="b"/>
              <a:pathLst>
                <a:path w="161" h="174" extrusionOk="0">
                  <a:moveTo>
                    <a:pt x="117" y="0"/>
                  </a:moveTo>
                  <a:lnTo>
                    <a:pt x="1" y="33"/>
                  </a:lnTo>
                  <a:cubicBezTo>
                    <a:pt x="15" y="80"/>
                    <a:pt x="31" y="127"/>
                    <a:pt x="47" y="173"/>
                  </a:cubicBezTo>
                  <a:lnTo>
                    <a:pt x="161" y="132"/>
                  </a:lnTo>
                  <a:cubicBezTo>
                    <a:pt x="146" y="88"/>
                    <a:pt x="131" y="44"/>
                    <a:pt x="1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31" name="Google Shape;331;p37"/>
            <p:cNvSpPr/>
            <p:nvPr/>
          </p:nvSpPr>
          <p:spPr>
            <a:xfrm>
              <a:off x="2077075" y="2721375"/>
              <a:ext cx="3725" cy="3350"/>
            </a:xfrm>
            <a:custGeom>
              <a:avLst/>
              <a:gdLst/>
              <a:ahLst/>
              <a:cxnLst/>
              <a:rect l="l" t="t" r="r" b="b"/>
              <a:pathLst>
                <a:path w="149" h="134" extrusionOk="0">
                  <a:moveTo>
                    <a:pt x="118" y="1"/>
                  </a:moveTo>
                  <a:lnTo>
                    <a:pt x="1" y="35"/>
                  </a:lnTo>
                  <a:lnTo>
                    <a:pt x="33" y="134"/>
                  </a:lnTo>
                  <a:lnTo>
                    <a:pt x="148" y="92"/>
                  </a:lnTo>
                  <a:lnTo>
                    <a:pt x="1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32" name="Google Shape;332;p37"/>
            <p:cNvSpPr/>
            <p:nvPr/>
          </p:nvSpPr>
          <p:spPr>
            <a:xfrm>
              <a:off x="2085350" y="2718975"/>
              <a:ext cx="3550" cy="2800"/>
            </a:xfrm>
            <a:custGeom>
              <a:avLst/>
              <a:gdLst/>
              <a:ahLst/>
              <a:cxnLst/>
              <a:rect l="l" t="t" r="r" b="b"/>
              <a:pathLst>
                <a:path w="142" h="112" extrusionOk="0">
                  <a:moveTo>
                    <a:pt x="118" y="0"/>
                  </a:moveTo>
                  <a:lnTo>
                    <a:pt x="1" y="34"/>
                  </a:lnTo>
                  <a:lnTo>
                    <a:pt x="27" y="112"/>
                  </a:lnTo>
                  <a:lnTo>
                    <a:pt x="142" y="70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33" name="Google Shape;333;p37"/>
            <p:cNvSpPr/>
            <p:nvPr/>
          </p:nvSpPr>
          <p:spPr>
            <a:xfrm>
              <a:off x="2052225" y="2728700"/>
              <a:ext cx="4200" cy="4875"/>
            </a:xfrm>
            <a:custGeom>
              <a:avLst/>
              <a:gdLst/>
              <a:ahLst/>
              <a:cxnLst/>
              <a:rect l="l" t="t" r="r" b="b"/>
              <a:pathLst>
                <a:path w="168" h="195" extrusionOk="0">
                  <a:moveTo>
                    <a:pt x="118" y="1"/>
                  </a:moveTo>
                  <a:lnTo>
                    <a:pt x="1" y="34"/>
                  </a:lnTo>
                  <a:cubicBezTo>
                    <a:pt x="18" y="89"/>
                    <a:pt x="35" y="142"/>
                    <a:pt x="54" y="195"/>
                  </a:cubicBezTo>
                  <a:lnTo>
                    <a:pt x="168" y="153"/>
                  </a:lnTo>
                  <a:cubicBezTo>
                    <a:pt x="150" y="102"/>
                    <a:pt x="133" y="50"/>
                    <a:pt x="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34" name="Google Shape;334;p37"/>
            <p:cNvSpPr/>
            <p:nvPr/>
          </p:nvSpPr>
          <p:spPr>
            <a:xfrm>
              <a:off x="2069775" y="2726650"/>
              <a:ext cx="4000" cy="3950"/>
            </a:xfrm>
            <a:custGeom>
              <a:avLst/>
              <a:gdLst/>
              <a:ahLst/>
              <a:cxnLst/>
              <a:rect l="l" t="t" r="r" b="b"/>
              <a:pathLst>
                <a:path w="160" h="158" extrusionOk="0">
                  <a:moveTo>
                    <a:pt x="114" y="1"/>
                  </a:moveTo>
                  <a:lnTo>
                    <a:pt x="0" y="41"/>
                  </a:lnTo>
                  <a:cubicBezTo>
                    <a:pt x="16" y="79"/>
                    <a:pt x="30" y="119"/>
                    <a:pt x="47" y="157"/>
                  </a:cubicBezTo>
                  <a:lnTo>
                    <a:pt x="159" y="110"/>
                  </a:lnTo>
                  <a:cubicBezTo>
                    <a:pt x="144" y="73"/>
                    <a:pt x="130" y="37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35" name="Google Shape;335;p37"/>
            <p:cNvSpPr/>
            <p:nvPr/>
          </p:nvSpPr>
          <p:spPr>
            <a:xfrm>
              <a:off x="2061675" y="2729600"/>
              <a:ext cx="4175" cy="4450"/>
            </a:xfrm>
            <a:custGeom>
              <a:avLst/>
              <a:gdLst/>
              <a:ahLst/>
              <a:cxnLst/>
              <a:rect l="l" t="t" r="r" b="b"/>
              <a:pathLst>
                <a:path w="167" h="178" extrusionOk="0">
                  <a:moveTo>
                    <a:pt x="115" y="1"/>
                  </a:moveTo>
                  <a:lnTo>
                    <a:pt x="1" y="40"/>
                  </a:lnTo>
                  <a:cubicBezTo>
                    <a:pt x="18" y="86"/>
                    <a:pt x="35" y="132"/>
                    <a:pt x="55" y="177"/>
                  </a:cubicBezTo>
                  <a:lnTo>
                    <a:pt x="167" y="128"/>
                  </a:lnTo>
                  <a:cubicBezTo>
                    <a:pt x="148" y="86"/>
                    <a:pt x="131" y="43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36" name="Google Shape;336;p37"/>
            <p:cNvSpPr/>
            <p:nvPr/>
          </p:nvSpPr>
          <p:spPr>
            <a:xfrm>
              <a:off x="2077900" y="2723700"/>
              <a:ext cx="3775" cy="3475"/>
            </a:xfrm>
            <a:custGeom>
              <a:avLst/>
              <a:gdLst/>
              <a:ahLst/>
              <a:cxnLst/>
              <a:rect l="l" t="t" r="r" b="b"/>
              <a:pathLst>
                <a:path w="151" h="139" extrusionOk="0">
                  <a:moveTo>
                    <a:pt x="114" y="0"/>
                  </a:moveTo>
                  <a:lnTo>
                    <a:pt x="0" y="42"/>
                  </a:lnTo>
                  <a:cubicBezTo>
                    <a:pt x="13" y="73"/>
                    <a:pt x="26" y="105"/>
                    <a:pt x="38" y="138"/>
                  </a:cubicBezTo>
                  <a:lnTo>
                    <a:pt x="151" y="90"/>
                  </a:lnTo>
                  <a:cubicBezTo>
                    <a:pt x="137" y="60"/>
                    <a:pt x="127" y="30"/>
                    <a:pt x="1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37" name="Google Shape;337;p37"/>
            <p:cNvSpPr/>
            <p:nvPr/>
          </p:nvSpPr>
          <p:spPr>
            <a:xfrm>
              <a:off x="2085975" y="2720750"/>
              <a:ext cx="3600" cy="2975"/>
            </a:xfrm>
            <a:custGeom>
              <a:avLst/>
              <a:gdLst/>
              <a:ahLst/>
              <a:cxnLst/>
              <a:rect l="l" t="t" r="r" b="b"/>
              <a:pathLst>
                <a:path w="144" h="119" extrusionOk="0">
                  <a:moveTo>
                    <a:pt x="115" y="0"/>
                  </a:moveTo>
                  <a:lnTo>
                    <a:pt x="1" y="42"/>
                  </a:lnTo>
                  <a:cubicBezTo>
                    <a:pt x="13" y="66"/>
                    <a:pt x="22" y="92"/>
                    <a:pt x="32" y="118"/>
                  </a:cubicBezTo>
                  <a:lnTo>
                    <a:pt x="144" y="71"/>
                  </a:lnTo>
                  <a:cubicBezTo>
                    <a:pt x="134" y="47"/>
                    <a:pt x="125" y="24"/>
                    <a:pt x="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38" name="Google Shape;338;p37"/>
            <p:cNvSpPr/>
            <p:nvPr/>
          </p:nvSpPr>
          <p:spPr>
            <a:xfrm>
              <a:off x="2053550" y="2732525"/>
              <a:ext cx="4400" cy="4950"/>
            </a:xfrm>
            <a:custGeom>
              <a:avLst/>
              <a:gdLst/>
              <a:ahLst/>
              <a:cxnLst/>
              <a:rect l="l" t="t" r="r" b="b"/>
              <a:pathLst>
                <a:path w="176" h="198" extrusionOk="0">
                  <a:moveTo>
                    <a:pt x="115" y="0"/>
                  </a:moveTo>
                  <a:lnTo>
                    <a:pt x="1" y="42"/>
                  </a:lnTo>
                  <a:cubicBezTo>
                    <a:pt x="22" y="93"/>
                    <a:pt x="41" y="145"/>
                    <a:pt x="63" y="197"/>
                  </a:cubicBezTo>
                  <a:lnTo>
                    <a:pt x="175" y="149"/>
                  </a:lnTo>
                  <a:cubicBezTo>
                    <a:pt x="153" y="100"/>
                    <a:pt x="135" y="50"/>
                    <a:pt x="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39" name="Google Shape;339;p37"/>
            <p:cNvSpPr/>
            <p:nvPr/>
          </p:nvSpPr>
          <p:spPr>
            <a:xfrm>
              <a:off x="2070950" y="2729375"/>
              <a:ext cx="4050" cy="4050"/>
            </a:xfrm>
            <a:custGeom>
              <a:avLst/>
              <a:gdLst/>
              <a:ahLst/>
              <a:cxnLst/>
              <a:rect l="l" t="t" r="r" b="b"/>
              <a:pathLst>
                <a:path w="162" h="162" extrusionOk="0">
                  <a:moveTo>
                    <a:pt x="112" y="1"/>
                  </a:moveTo>
                  <a:lnTo>
                    <a:pt x="0" y="48"/>
                  </a:lnTo>
                  <a:cubicBezTo>
                    <a:pt x="19" y="86"/>
                    <a:pt x="34" y="125"/>
                    <a:pt x="53" y="161"/>
                  </a:cubicBezTo>
                  <a:lnTo>
                    <a:pt x="162" y="106"/>
                  </a:lnTo>
                  <a:cubicBezTo>
                    <a:pt x="144" y="72"/>
                    <a:pt x="129" y="36"/>
                    <a:pt x="1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40" name="Google Shape;340;p37"/>
            <p:cNvSpPr/>
            <p:nvPr/>
          </p:nvSpPr>
          <p:spPr>
            <a:xfrm>
              <a:off x="2063000" y="2732800"/>
              <a:ext cx="4300" cy="4550"/>
            </a:xfrm>
            <a:custGeom>
              <a:avLst/>
              <a:gdLst/>
              <a:ahLst/>
              <a:cxnLst/>
              <a:rect l="l" t="t" r="r" b="b"/>
              <a:pathLst>
                <a:path w="172" h="182" extrusionOk="0">
                  <a:moveTo>
                    <a:pt x="114" y="0"/>
                  </a:moveTo>
                  <a:lnTo>
                    <a:pt x="1" y="49"/>
                  </a:lnTo>
                  <a:cubicBezTo>
                    <a:pt x="21" y="93"/>
                    <a:pt x="41" y="138"/>
                    <a:pt x="63" y="181"/>
                  </a:cubicBezTo>
                  <a:lnTo>
                    <a:pt x="172" y="127"/>
                  </a:lnTo>
                  <a:cubicBezTo>
                    <a:pt x="151" y="87"/>
                    <a:pt x="133" y="44"/>
                    <a:pt x="1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41" name="Google Shape;341;p37"/>
            <p:cNvSpPr/>
            <p:nvPr/>
          </p:nvSpPr>
          <p:spPr>
            <a:xfrm>
              <a:off x="2078850" y="2725925"/>
              <a:ext cx="3875" cy="3600"/>
            </a:xfrm>
            <a:custGeom>
              <a:avLst/>
              <a:gdLst/>
              <a:ahLst/>
              <a:cxnLst/>
              <a:rect l="l" t="t" r="r" b="b"/>
              <a:pathLst>
                <a:path w="155" h="144" extrusionOk="0">
                  <a:moveTo>
                    <a:pt x="113" y="1"/>
                  </a:moveTo>
                  <a:lnTo>
                    <a:pt x="0" y="49"/>
                  </a:lnTo>
                  <a:cubicBezTo>
                    <a:pt x="16" y="80"/>
                    <a:pt x="30" y="113"/>
                    <a:pt x="45" y="144"/>
                  </a:cubicBezTo>
                  <a:lnTo>
                    <a:pt x="154" y="89"/>
                  </a:lnTo>
                  <a:cubicBezTo>
                    <a:pt x="138" y="61"/>
                    <a:pt x="127" y="3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42" name="Google Shape;342;p37"/>
            <p:cNvSpPr/>
            <p:nvPr/>
          </p:nvSpPr>
          <p:spPr>
            <a:xfrm>
              <a:off x="2086800" y="2722475"/>
              <a:ext cx="3625" cy="3150"/>
            </a:xfrm>
            <a:custGeom>
              <a:avLst/>
              <a:gdLst/>
              <a:ahLst/>
              <a:cxnLst/>
              <a:rect l="l" t="t" r="r" b="b"/>
              <a:pathLst>
                <a:path w="145" h="126" extrusionOk="0">
                  <a:moveTo>
                    <a:pt x="112" y="1"/>
                  </a:moveTo>
                  <a:lnTo>
                    <a:pt x="1" y="48"/>
                  </a:lnTo>
                  <a:cubicBezTo>
                    <a:pt x="12" y="74"/>
                    <a:pt x="23" y="100"/>
                    <a:pt x="35" y="125"/>
                  </a:cubicBezTo>
                  <a:lnTo>
                    <a:pt x="144" y="70"/>
                  </a:lnTo>
                  <a:cubicBezTo>
                    <a:pt x="133" y="47"/>
                    <a:pt x="123" y="23"/>
                    <a:pt x="1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43" name="Google Shape;343;p37"/>
            <p:cNvSpPr/>
            <p:nvPr/>
          </p:nvSpPr>
          <p:spPr>
            <a:xfrm>
              <a:off x="2055100" y="2736225"/>
              <a:ext cx="4525" cy="4975"/>
            </a:xfrm>
            <a:custGeom>
              <a:avLst/>
              <a:gdLst/>
              <a:ahLst/>
              <a:cxnLst/>
              <a:rect l="l" t="t" r="r" b="b"/>
              <a:pathLst>
                <a:path w="181" h="199" extrusionOk="0">
                  <a:moveTo>
                    <a:pt x="112" y="0"/>
                  </a:moveTo>
                  <a:lnTo>
                    <a:pt x="0" y="48"/>
                  </a:lnTo>
                  <a:cubicBezTo>
                    <a:pt x="24" y="99"/>
                    <a:pt x="46" y="149"/>
                    <a:pt x="72" y="199"/>
                  </a:cubicBezTo>
                  <a:lnTo>
                    <a:pt x="181" y="144"/>
                  </a:lnTo>
                  <a:cubicBezTo>
                    <a:pt x="156" y="97"/>
                    <a:pt x="135" y="48"/>
                    <a:pt x="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44" name="Google Shape;344;p37"/>
            <p:cNvSpPr/>
            <p:nvPr/>
          </p:nvSpPr>
          <p:spPr>
            <a:xfrm>
              <a:off x="2072275" y="2732025"/>
              <a:ext cx="4125" cy="4150"/>
            </a:xfrm>
            <a:custGeom>
              <a:avLst/>
              <a:gdLst/>
              <a:ahLst/>
              <a:cxnLst/>
              <a:rect l="l" t="t" r="r" b="b"/>
              <a:pathLst>
                <a:path w="165" h="166" extrusionOk="0">
                  <a:moveTo>
                    <a:pt x="108" y="0"/>
                  </a:moveTo>
                  <a:lnTo>
                    <a:pt x="1" y="55"/>
                  </a:lnTo>
                  <a:cubicBezTo>
                    <a:pt x="20" y="92"/>
                    <a:pt x="38" y="129"/>
                    <a:pt x="60" y="165"/>
                  </a:cubicBezTo>
                  <a:lnTo>
                    <a:pt x="165" y="104"/>
                  </a:lnTo>
                  <a:cubicBezTo>
                    <a:pt x="144" y="71"/>
                    <a:pt x="128" y="36"/>
                    <a:pt x="1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45" name="Google Shape;345;p37"/>
            <p:cNvSpPr/>
            <p:nvPr/>
          </p:nvSpPr>
          <p:spPr>
            <a:xfrm>
              <a:off x="2064550" y="2735925"/>
              <a:ext cx="4400" cy="4550"/>
            </a:xfrm>
            <a:custGeom>
              <a:avLst/>
              <a:gdLst/>
              <a:ahLst/>
              <a:cxnLst/>
              <a:rect l="l" t="t" r="r" b="b"/>
              <a:pathLst>
                <a:path w="176" h="182" extrusionOk="0">
                  <a:moveTo>
                    <a:pt x="109" y="0"/>
                  </a:moveTo>
                  <a:lnTo>
                    <a:pt x="1" y="55"/>
                  </a:lnTo>
                  <a:cubicBezTo>
                    <a:pt x="25" y="98"/>
                    <a:pt x="45" y="142"/>
                    <a:pt x="69" y="182"/>
                  </a:cubicBezTo>
                  <a:lnTo>
                    <a:pt x="175" y="121"/>
                  </a:lnTo>
                  <a:cubicBezTo>
                    <a:pt x="150" y="82"/>
                    <a:pt x="130" y="40"/>
                    <a:pt x="1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46" name="Google Shape;346;p37"/>
            <p:cNvSpPr/>
            <p:nvPr/>
          </p:nvSpPr>
          <p:spPr>
            <a:xfrm>
              <a:off x="2079975" y="2728125"/>
              <a:ext cx="3900" cy="3725"/>
            </a:xfrm>
            <a:custGeom>
              <a:avLst/>
              <a:gdLst/>
              <a:ahLst/>
              <a:cxnLst/>
              <a:rect l="l" t="t" r="r" b="b"/>
              <a:pathLst>
                <a:path w="156" h="149" extrusionOk="0">
                  <a:moveTo>
                    <a:pt x="109" y="1"/>
                  </a:moveTo>
                  <a:lnTo>
                    <a:pt x="0" y="56"/>
                  </a:lnTo>
                  <a:cubicBezTo>
                    <a:pt x="18" y="86"/>
                    <a:pt x="32" y="118"/>
                    <a:pt x="51" y="148"/>
                  </a:cubicBezTo>
                  <a:lnTo>
                    <a:pt x="156" y="87"/>
                  </a:lnTo>
                  <a:cubicBezTo>
                    <a:pt x="137" y="60"/>
                    <a:pt x="125" y="30"/>
                    <a:pt x="1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47" name="Google Shape;347;p37"/>
            <p:cNvSpPr/>
            <p:nvPr/>
          </p:nvSpPr>
          <p:spPr>
            <a:xfrm>
              <a:off x="2087675" y="2724225"/>
              <a:ext cx="3700" cy="3250"/>
            </a:xfrm>
            <a:custGeom>
              <a:avLst/>
              <a:gdLst/>
              <a:ahLst/>
              <a:cxnLst/>
              <a:rect l="l" t="t" r="r" b="b"/>
              <a:pathLst>
                <a:path w="148" h="130" extrusionOk="0">
                  <a:moveTo>
                    <a:pt x="109" y="0"/>
                  </a:moveTo>
                  <a:lnTo>
                    <a:pt x="0" y="55"/>
                  </a:lnTo>
                  <a:cubicBezTo>
                    <a:pt x="15" y="79"/>
                    <a:pt x="26" y="105"/>
                    <a:pt x="42" y="130"/>
                  </a:cubicBezTo>
                  <a:lnTo>
                    <a:pt x="148" y="69"/>
                  </a:lnTo>
                  <a:cubicBezTo>
                    <a:pt x="139" y="57"/>
                    <a:pt x="134" y="47"/>
                    <a:pt x="128" y="35"/>
                  </a:cubicBezTo>
                  <a:lnTo>
                    <a:pt x="1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48" name="Google Shape;348;p37"/>
            <p:cNvSpPr/>
            <p:nvPr/>
          </p:nvSpPr>
          <p:spPr>
            <a:xfrm>
              <a:off x="2056875" y="2739800"/>
              <a:ext cx="4625" cy="5025"/>
            </a:xfrm>
            <a:custGeom>
              <a:avLst/>
              <a:gdLst/>
              <a:ahLst/>
              <a:cxnLst/>
              <a:rect l="l" t="t" r="r" b="b"/>
              <a:pathLst>
                <a:path w="185" h="201" extrusionOk="0">
                  <a:moveTo>
                    <a:pt x="110" y="1"/>
                  </a:moveTo>
                  <a:lnTo>
                    <a:pt x="1" y="56"/>
                  </a:lnTo>
                  <a:cubicBezTo>
                    <a:pt x="27" y="103"/>
                    <a:pt x="50" y="154"/>
                    <a:pt x="80" y="201"/>
                  </a:cubicBezTo>
                  <a:lnTo>
                    <a:pt x="184" y="140"/>
                  </a:lnTo>
                  <a:cubicBezTo>
                    <a:pt x="157" y="96"/>
                    <a:pt x="135" y="47"/>
                    <a:pt x="1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49" name="Google Shape;349;p37"/>
            <p:cNvSpPr/>
            <p:nvPr/>
          </p:nvSpPr>
          <p:spPr>
            <a:xfrm>
              <a:off x="2073775" y="2734625"/>
              <a:ext cx="4200" cy="4225"/>
            </a:xfrm>
            <a:custGeom>
              <a:avLst/>
              <a:gdLst/>
              <a:ahLst/>
              <a:cxnLst/>
              <a:rect l="l" t="t" r="r" b="b"/>
              <a:pathLst>
                <a:path w="168" h="169" extrusionOk="0">
                  <a:moveTo>
                    <a:pt x="105" y="0"/>
                  </a:moveTo>
                  <a:lnTo>
                    <a:pt x="0" y="61"/>
                  </a:lnTo>
                  <a:cubicBezTo>
                    <a:pt x="22" y="97"/>
                    <a:pt x="42" y="134"/>
                    <a:pt x="67" y="168"/>
                  </a:cubicBezTo>
                  <a:lnTo>
                    <a:pt x="167" y="101"/>
                  </a:lnTo>
                  <a:cubicBezTo>
                    <a:pt x="144" y="68"/>
                    <a:pt x="126" y="33"/>
                    <a:pt x="1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50" name="Google Shape;350;p37"/>
            <p:cNvSpPr/>
            <p:nvPr/>
          </p:nvSpPr>
          <p:spPr>
            <a:xfrm>
              <a:off x="2066325" y="2738900"/>
              <a:ext cx="4475" cy="4625"/>
            </a:xfrm>
            <a:custGeom>
              <a:avLst/>
              <a:gdLst/>
              <a:ahLst/>
              <a:cxnLst/>
              <a:rect l="l" t="t" r="r" b="b"/>
              <a:pathLst>
                <a:path w="179" h="185" extrusionOk="0">
                  <a:moveTo>
                    <a:pt x="106" y="0"/>
                  </a:moveTo>
                  <a:lnTo>
                    <a:pt x="0" y="63"/>
                  </a:lnTo>
                  <a:cubicBezTo>
                    <a:pt x="24" y="104"/>
                    <a:pt x="48" y="146"/>
                    <a:pt x="76" y="185"/>
                  </a:cubicBezTo>
                  <a:lnTo>
                    <a:pt x="179" y="118"/>
                  </a:lnTo>
                  <a:cubicBezTo>
                    <a:pt x="153" y="80"/>
                    <a:pt x="131" y="40"/>
                    <a:pt x="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51" name="Google Shape;351;p37"/>
            <p:cNvSpPr/>
            <p:nvPr/>
          </p:nvSpPr>
          <p:spPr>
            <a:xfrm>
              <a:off x="2081225" y="2730250"/>
              <a:ext cx="3950" cy="3825"/>
            </a:xfrm>
            <a:custGeom>
              <a:avLst/>
              <a:gdLst/>
              <a:ahLst/>
              <a:cxnLst/>
              <a:rect l="l" t="t" r="r" b="b"/>
              <a:pathLst>
                <a:path w="158" h="153" extrusionOk="0">
                  <a:moveTo>
                    <a:pt x="106" y="1"/>
                  </a:moveTo>
                  <a:lnTo>
                    <a:pt x="1" y="61"/>
                  </a:lnTo>
                  <a:cubicBezTo>
                    <a:pt x="20" y="92"/>
                    <a:pt x="35" y="123"/>
                    <a:pt x="56" y="152"/>
                  </a:cubicBezTo>
                  <a:lnTo>
                    <a:pt x="158" y="85"/>
                  </a:lnTo>
                  <a:cubicBezTo>
                    <a:pt x="138" y="58"/>
                    <a:pt x="122" y="29"/>
                    <a:pt x="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52" name="Google Shape;352;p37"/>
            <p:cNvSpPr/>
            <p:nvPr/>
          </p:nvSpPr>
          <p:spPr>
            <a:xfrm>
              <a:off x="2088700" y="27259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107" y="1"/>
                  </a:moveTo>
                  <a:lnTo>
                    <a:pt x="1" y="62"/>
                  </a:lnTo>
                  <a:cubicBezTo>
                    <a:pt x="15" y="87"/>
                    <a:pt x="29" y="112"/>
                    <a:pt x="46" y="135"/>
                  </a:cubicBezTo>
                  <a:lnTo>
                    <a:pt x="148" y="68"/>
                  </a:lnTo>
                  <a:cubicBezTo>
                    <a:pt x="133" y="46"/>
                    <a:pt x="120" y="23"/>
                    <a:pt x="1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53" name="Google Shape;353;p37"/>
            <p:cNvSpPr/>
            <p:nvPr/>
          </p:nvSpPr>
          <p:spPr>
            <a:xfrm>
              <a:off x="2058850" y="2743275"/>
              <a:ext cx="4700" cy="5000"/>
            </a:xfrm>
            <a:custGeom>
              <a:avLst/>
              <a:gdLst/>
              <a:ahLst/>
              <a:cxnLst/>
              <a:rect l="l" t="t" r="r" b="b"/>
              <a:pathLst>
                <a:path w="188" h="200" extrusionOk="0">
                  <a:moveTo>
                    <a:pt x="105" y="1"/>
                  </a:moveTo>
                  <a:lnTo>
                    <a:pt x="1" y="62"/>
                  </a:lnTo>
                  <a:cubicBezTo>
                    <a:pt x="30" y="109"/>
                    <a:pt x="57" y="156"/>
                    <a:pt x="87" y="200"/>
                  </a:cubicBezTo>
                  <a:lnTo>
                    <a:pt x="187" y="133"/>
                  </a:lnTo>
                  <a:cubicBezTo>
                    <a:pt x="157" y="92"/>
                    <a:pt x="133" y="45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54" name="Google Shape;354;p37"/>
            <p:cNvSpPr/>
            <p:nvPr/>
          </p:nvSpPr>
          <p:spPr>
            <a:xfrm>
              <a:off x="2075425" y="2737075"/>
              <a:ext cx="4275" cy="4275"/>
            </a:xfrm>
            <a:custGeom>
              <a:avLst/>
              <a:gdLst/>
              <a:ahLst/>
              <a:cxnLst/>
              <a:rect l="l" t="t" r="r" b="b"/>
              <a:pathLst>
                <a:path w="171" h="171" extrusionOk="0">
                  <a:moveTo>
                    <a:pt x="103" y="1"/>
                  </a:moveTo>
                  <a:lnTo>
                    <a:pt x="1" y="68"/>
                  </a:lnTo>
                  <a:cubicBezTo>
                    <a:pt x="23" y="103"/>
                    <a:pt x="46" y="139"/>
                    <a:pt x="72" y="171"/>
                  </a:cubicBezTo>
                  <a:lnTo>
                    <a:pt x="171" y="98"/>
                  </a:lnTo>
                  <a:cubicBezTo>
                    <a:pt x="146" y="67"/>
                    <a:pt x="125" y="33"/>
                    <a:pt x="1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55" name="Google Shape;355;p37"/>
            <p:cNvSpPr/>
            <p:nvPr/>
          </p:nvSpPr>
          <p:spPr>
            <a:xfrm>
              <a:off x="2068200" y="2741850"/>
              <a:ext cx="4525" cy="4675"/>
            </a:xfrm>
            <a:custGeom>
              <a:avLst/>
              <a:gdLst/>
              <a:ahLst/>
              <a:cxnLst/>
              <a:rect l="l" t="t" r="r" b="b"/>
              <a:pathLst>
                <a:path w="181" h="187" extrusionOk="0">
                  <a:moveTo>
                    <a:pt x="103" y="1"/>
                  </a:moveTo>
                  <a:lnTo>
                    <a:pt x="0" y="68"/>
                  </a:lnTo>
                  <a:cubicBezTo>
                    <a:pt x="27" y="109"/>
                    <a:pt x="53" y="149"/>
                    <a:pt x="82" y="186"/>
                  </a:cubicBezTo>
                  <a:lnTo>
                    <a:pt x="181" y="114"/>
                  </a:lnTo>
                  <a:cubicBezTo>
                    <a:pt x="152" y="77"/>
                    <a:pt x="128" y="40"/>
                    <a:pt x="1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56" name="Google Shape;356;p37"/>
            <p:cNvSpPr/>
            <p:nvPr/>
          </p:nvSpPr>
          <p:spPr>
            <a:xfrm>
              <a:off x="2082625" y="2732350"/>
              <a:ext cx="4000" cy="3900"/>
            </a:xfrm>
            <a:custGeom>
              <a:avLst/>
              <a:gdLst/>
              <a:ahLst/>
              <a:cxnLst/>
              <a:rect l="l" t="t" r="r" b="b"/>
              <a:pathLst>
                <a:path w="160" h="156" extrusionOk="0">
                  <a:moveTo>
                    <a:pt x="103" y="1"/>
                  </a:moveTo>
                  <a:lnTo>
                    <a:pt x="1" y="68"/>
                  </a:lnTo>
                  <a:cubicBezTo>
                    <a:pt x="21" y="98"/>
                    <a:pt x="39" y="127"/>
                    <a:pt x="61" y="155"/>
                  </a:cubicBezTo>
                  <a:lnTo>
                    <a:pt x="160" y="83"/>
                  </a:lnTo>
                  <a:cubicBezTo>
                    <a:pt x="139" y="57"/>
                    <a:pt x="121" y="28"/>
                    <a:pt x="1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57" name="Google Shape;357;p37"/>
            <p:cNvSpPr/>
            <p:nvPr/>
          </p:nvSpPr>
          <p:spPr>
            <a:xfrm>
              <a:off x="2089850" y="2727600"/>
              <a:ext cx="3725" cy="3525"/>
            </a:xfrm>
            <a:custGeom>
              <a:avLst/>
              <a:gdLst/>
              <a:ahLst/>
              <a:cxnLst/>
              <a:rect l="l" t="t" r="r" b="b"/>
              <a:pathLst>
                <a:path w="149" h="141" extrusionOk="0">
                  <a:moveTo>
                    <a:pt x="102" y="1"/>
                  </a:moveTo>
                  <a:lnTo>
                    <a:pt x="0" y="68"/>
                  </a:lnTo>
                  <a:cubicBezTo>
                    <a:pt x="16" y="92"/>
                    <a:pt x="32" y="117"/>
                    <a:pt x="50" y="140"/>
                  </a:cubicBezTo>
                  <a:lnTo>
                    <a:pt x="149" y="67"/>
                  </a:lnTo>
                  <a:cubicBezTo>
                    <a:pt x="131" y="47"/>
                    <a:pt x="118" y="24"/>
                    <a:pt x="1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58" name="Google Shape;358;p37"/>
            <p:cNvSpPr/>
            <p:nvPr/>
          </p:nvSpPr>
          <p:spPr>
            <a:xfrm>
              <a:off x="2061000" y="2746625"/>
              <a:ext cx="4800" cy="5000"/>
            </a:xfrm>
            <a:custGeom>
              <a:avLst/>
              <a:gdLst/>
              <a:ahLst/>
              <a:cxnLst/>
              <a:rect l="l" t="t" r="r" b="b"/>
              <a:pathLst>
                <a:path w="192" h="200" extrusionOk="0">
                  <a:moveTo>
                    <a:pt x="101" y="1"/>
                  </a:moveTo>
                  <a:lnTo>
                    <a:pt x="1" y="68"/>
                  </a:lnTo>
                  <a:cubicBezTo>
                    <a:pt x="30" y="114"/>
                    <a:pt x="60" y="158"/>
                    <a:pt x="93" y="200"/>
                  </a:cubicBezTo>
                  <a:lnTo>
                    <a:pt x="192" y="127"/>
                  </a:lnTo>
                  <a:cubicBezTo>
                    <a:pt x="159" y="86"/>
                    <a:pt x="131" y="43"/>
                    <a:pt x="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59" name="Google Shape;359;p37"/>
            <p:cNvSpPr/>
            <p:nvPr/>
          </p:nvSpPr>
          <p:spPr>
            <a:xfrm>
              <a:off x="2077225" y="2739525"/>
              <a:ext cx="4300" cy="4300"/>
            </a:xfrm>
            <a:custGeom>
              <a:avLst/>
              <a:gdLst/>
              <a:ahLst/>
              <a:cxnLst/>
              <a:rect l="l" t="t" r="r" b="b"/>
              <a:pathLst>
                <a:path w="172" h="172" extrusionOk="0">
                  <a:moveTo>
                    <a:pt x="99" y="0"/>
                  </a:moveTo>
                  <a:lnTo>
                    <a:pt x="0" y="73"/>
                  </a:lnTo>
                  <a:cubicBezTo>
                    <a:pt x="24" y="107"/>
                    <a:pt x="49" y="140"/>
                    <a:pt x="76" y="171"/>
                  </a:cubicBezTo>
                  <a:lnTo>
                    <a:pt x="171" y="94"/>
                  </a:lnTo>
                  <a:cubicBezTo>
                    <a:pt x="145" y="64"/>
                    <a:pt x="121" y="32"/>
                    <a:pt x="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60" name="Google Shape;360;p37"/>
            <p:cNvSpPr/>
            <p:nvPr/>
          </p:nvSpPr>
          <p:spPr>
            <a:xfrm>
              <a:off x="2070275" y="2744675"/>
              <a:ext cx="4575" cy="4675"/>
            </a:xfrm>
            <a:custGeom>
              <a:avLst/>
              <a:gdLst/>
              <a:ahLst/>
              <a:cxnLst/>
              <a:rect l="l" t="t" r="r" b="b"/>
              <a:pathLst>
                <a:path w="183" h="187" extrusionOk="0">
                  <a:moveTo>
                    <a:pt x="99" y="1"/>
                  </a:moveTo>
                  <a:lnTo>
                    <a:pt x="0" y="73"/>
                  </a:lnTo>
                  <a:cubicBezTo>
                    <a:pt x="28" y="112"/>
                    <a:pt x="57" y="150"/>
                    <a:pt x="88" y="186"/>
                  </a:cubicBezTo>
                  <a:lnTo>
                    <a:pt x="183" y="109"/>
                  </a:lnTo>
                  <a:cubicBezTo>
                    <a:pt x="154" y="73"/>
                    <a:pt x="126" y="37"/>
                    <a:pt x="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61" name="Google Shape;361;p37"/>
            <p:cNvSpPr/>
            <p:nvPr/>
          </p:nvSpPr>
          <p:spPr>
            <a:xfrm>
              <a:off x="2084150" y="2734400"/>
              <a:ext cx="4025" cy="3950"/>
            </a:xfrm>
            <a:custGeom>
              <a:avLst/>
              <a:gdLst/>
              <a:ahLst/>
              <a:cxnLst/>
              <a:rect l="l" t="t" r="r" b="b"/>
              <a:pathLst>
                <a:path w="161" h="158" extrusionOk="0">
                  <a:moveTo>
                    <a:pt x="99" y="1"/>
                  </a:moveTo>
                  <a:lnTo>
                    <a:pt x="0" y="73"/>
                  </a:lnTo>
                  <a:cubicBezTo>
                    <a:pt x="21" y="101"/>
                    <a:pt x="43" y="131"/>
                    <a:pt x="67" y="157"/>
                  </a:cubicBezTo>
                  <a:lnTo>
                    <a:pt x="161" y="80"/>
                  </a:lnTo>
                  <a:cubicBezTo>
                    <a:pt x="139" y="54"/>
                    <a:pt x="119" y="28"/>
                    <a:pt x="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62" name="Google Shape;362;p37"/>
            <p:cNvSpPr/>
            <p:nvPr/>
          </p:nvSpPr>
          <p:spPr>
            <a:xfrm>
              <a:off x="2091100" y="2729275"/>
              <a:ext cx="3725" cy="3600"/>
            </a:xfrm>
            <a:custGeom>
              <a:avLst/>
              <a:gdLst/>
              <a:ahLst/>
              <a:cxnLst/>
              <a:rect l="l" t="t" r="r" b="b"/>
              <a:pathLst>
                <a:path w="149" h="144" extrusionOk="0">
                  <a:moveTo>
                    <a:pt x="99" y="0"/>
                  </a:moveTo>
                  <a:lnTo>
                    <a:pt x="0" y="73"/>
                  </a:lnTo>
                  <a:cubicBezTo>
                    <a:pt x="18" y="97"/>
                    <a:pt x="34" y="120"/>
                    <a:pt x="54" y="144"/>
                  </a:cubicBezTo>
                  <a:lnTo>
                    <a:pt x="149" y="66"/>
                  </a:lnTo>
                  <a:cubicBezTo>
                    <a:pt x="131" y="45"/>
                    <a:pt x="115" y="22"/>
                    <a:pt x="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63" name="Google Shape;363;p37"/>
            <p:cNvSpPr/>
            <p:nvPr/>
          </p:nvSpPr>
          <p:spPr>
            <a:xfrm>
              <a:off x="2063275" y="2749800"/>
              <a:ext cx="4875" cy="5025"/>
            </a:xfrm>
            <a:custGeom>
              <a:avLst/>
              <a:gdLst/>
              <a:ahLst/>
              <a:cxnLst/>
              <a:rect l="l" t="t" r="r" b="b"/>
              <a:pathLst>
                <a:path w="195" h="201" extrusionOk="0">
                  <a:moveTo>
                    <a:pt x="100" y="0"/>
                  </a:moveTo>
                  <a:lnTo>
                    <a:pt x="1" y="73"/>
                  </a:lnTo>
                  <a:cubicBezTo>
                    <a:pt x="34" y="116"/>
                    <a:pt x="66" y="160"/>
                    <a:pt x="100" y="200"/>
                  </a:cubicBezTo>
                  <a:lnTo>
                    <a:pt x="195" y="123"/>
                  </a:lnTo>
                  <a:cubicBezTo>
                    <a:pt x="162" y="83"/>
                    <a:pt x="131" y="42"/>
                    <a:pt x="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64" name="Google Shape;364;p37"/>
            <p:cNvSpPr/>
            <p:nvPr/>
          </p:nvSpPr>
          <p:spPr>
            <a:xfrm>
              <a:off x="2079100" y="2741850"/>
              <a:ext cx="4325" cy="4325"/>
            </a:xfrm>
            <a:custGeom>
              <a:avLst/>
              <a:gdLst/>
              <a:ahLst/>
              <a:cxnLst/>
              <a:rect l="l" t="t" r="r" b="b"/>
              <a:pathLst>
                <a:path w="173" h="173" extrusionOk="0">
                  <a:moveTo>
                    <a:pt x="95" y="1"/>
                  </a:moveTo>
                  <a:lnTo>
                    <a:pt x="1" y="78"/>
                  </a:lnTo>
                  <a:lnTo>
                    <a:pt x="41" y="126"/>
                  </a:lnTo>
                  <a:lnTo>
                    <a:pt x="83" y="173"/>
                  </a:lnTo>
                  <a:lnTo>
                    <a:pt x="172" y="90"/>
                  </a:lnTo>
                  <a:lnTo>
                    <a:pt x="134" y="47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2072450" y="2747375"/>
              <a:ext cx="4575" cy="4625"/>
            </a:xfrm>
            <a:custGeom>
              <a:avLst/>
              <a:gdLst/>
              <a:ahLst/>
              <a:cxnLst/>
              <a:rect l="l" t="t" r="r" b="b"/>
              <a:pathLst>
                <a:path w="183" h="185" extrusionOk="0">
                  <a:moveTo>
                    <a:pt x="94" y="1"/>
                  </a:moveTo>
                  <a:lnTo>
                    <a:pt x="0" y="76"/>
                  </a:lnTo>
                  <a:lnTo>
                    <a:pt x="46" y="131"/>
                  </a:lnTo>
                  <a:cubicBezTo>
                    <a:pt x="61" y="149"/>
                    <a:pt x="77" y="166"/>
                    <a:pt x="94" y="184"/>
                  </a:cubicBezTo>
                  <a:lnTo>
                    <a:pt x="183" y="102"/>
                  </a:lnTo>
                  <a:cubicBezTo>
                    <a:pt x="167" y="86"/>
                    <a:pt x="152" y="69"/>
                    <a:pt x="137" y="52"/>
                  </a:cubicBezTo>
                  <a:lnTo>
                    <a:pt x="9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2085800" y="2736375"/>
              <a:ext cx="4025" cy="3975"/>
            </a:xfrm>
            <a:custGeom>
              <a:avLst/>
              <a:gdLst/>
              <a:ahLst/>
              <a:cxnLst/>
              <a:rect l="l" t="t" r="r" b="b"/>
              <a:pathLst>
                <a:path w="161" h="159" extrusionOk="0">
                  <a:moveTo>
                    <a:pt x="94" y="1"/>
                  </a:moveTo>
                  <a:lnTo>
                    <a:pt x="1" y="78"/>
                  </a:lnTo>
                  <a:lnTo>
                    <a:pt x="34" y="120"/>
                  </a:lnTo>
                  <a:lnTo>
                    <a:pt x="70" y="158"/>
                  </a:lnTo>
                  <a:lnTo>
                    <a:pt x="160" y="77"/>
                  </a:lnTo>
                  <a:lnTo>
                    <a:pt x="126" y="3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2092450" y="2730900"/>
              <a:ext cx="3750" cy="3675"/>
            </a:xfrm>
            <a:custGeom>
              <a:avLst/>
              <a:gdLst/>
              <a:ahLst/>
              <a:cxnLst/>
              <a:rect l="l" t="t" r="r" b="b"/>
              <a:pathLst>
                <a:path w="150" h="147" extrusionOk="0">
                  <a:moveTo>
                    <a:pt x="95" y="1"/>
                  </a:moveTo>
                  <a:lnTo>
                    <a:pt x="0" y="79"/>
                  </a:lnTo>
                  <a:lnTo>
                    <a:pt x="29" y="112"/>
                  </a:lnTo>
                  <a:lnTo>
                    <a:pt x="58" y="146"/>
                  </a:lnTo>
                  <a:lnTo>
                    <a:pt x="150" y="63"/>
                  </a:lnTo>
                  <a:lnTo>
                    <a:pt x="121" y="33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2065750" y="2752850"/>
              <a:ext cx="4900" cy="4975"/>
            </a:xfrm>
            <a:custGeom>
              <a:avLst/>
              <a:gdLst/>
              <a:ahLst/>
              <a:cxnLst/>
              <a:rect l="l" t="t" r="r" b="b"/>
              <a:pathLst>
                <a:path w="196" h="199" extrusionOk="0">
                  <a:moveTo>
                    <a:pt x="96" y="1"/>
                  </a:moveTo>
                  <a:lnTo>
                    <a:pt x="1" y="78"/>
                  </a:lnTo>
                  <a:lnTo>
                    <a:pt x="52" y="140"/>
                  </a:lnTo>
                  <a:cubicBezTo>
                    <a:pt x="70" y="158"/>
                    <a:pt x="88" y="178"/>
                    <a:pt x="105" y="199"/>
                  </a:cubicBezTo>
                  <a:lnTo>
                    <a:pt x="196" y="117"/>
                  </a:lnTo>
                  <a:cubicBezTo>
                    <a:pt x="178" y="98"/>
                    <a:pt x="160" y="79"/>
                    <a:pt x="144" y="60"/>
                  </a:cubicBezTo>
                  <a:lnTo>
                    <a:pt x="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2081150" y="2744075"/>
              <a:ext cx="4350" cy="4375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90" y="1"/>
                  </a:moveTo>
                  <a:lnTo>
                    <a:pt x="1" y="84"/>
                  </a:lnTo>
                  <a:lnTo>
                    <a:pt x="42" y="129"/>
                  </a:lnTo>
                  <a:lnTo>
                    <a:pt x="87" y="174"/>
                  </a:lnTo>
                  <a:lnTo>
                    <a:pt x="173" y="87"/>
                  </a:lnTo>
                  <a:lnTo>
                    <a:pt x="131" y="45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2074775" y="2749925"/>
              <a:ext cx="4625" cy="4625"/>
            </a:xfrm>
            <a:custGeom>
              <a:avLst/>
              <a:gdLst/>
              <a:ahLst/>
              <a:cxnLst/>
              <a:rect l="l" t="t" r="r" b="b"/>
              <a:pathLst>
                <a:path w="185" h="185" extrusionOk="0">
                  <a:moveTo>
                    <a:pt x="91" y="0"/>
                  </a:moveTo>
                  <a:lnTo>
                    <a:pt x="1" y="82"/>
                  </a:lnTo>
                  <a:lnTo>
                    <a:pt x="48" y="134"/>
                  </a:lnTo>
                  <a:lnTo>
                    <a:pt x="99" y="185"/>
                  </a:lnTo>
                  <a:lnTo>
                    <a:pt x="184" y="98"/>
                  </a:lnTo>
                  <a:lnTo>
                    <a:pt x="136" y="5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2087550" y="2738300"/>
              <a:ext cx="4000" cy="4000"/>
            </a:xfrm>
            <a:custGeom>
              <a:avLst/>
              <a:gdLst/>
              <a:ahLst/>
              <a:cxnLst/>
              <a:rect l="l" t="t" r="r" b="b"/>
              <a:pathLst>
                <a:path w="160" h="160" extrusionOk="0">
                  <a:moveTo>
                    <a:pt x="90" y="0"/>
                  </a:moveTo>
                  <a:lnTo>
                    <a:pt x="0" y="81"/>
                  </a:lnTo>
                  <a:lnTo>
                    <a:pt x="36" y="122"/>
                  </a:lnTo>
                  <a:lnTo>
                    <a:pt x="75" y="159"/>
                  </a:lnTo>
                  <a:lnTo>
                    <a:pt x="160" y="73"/>
                  </a:lnTo>
                  <a:lnTo>
                    <a:pt x="124" y="38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2093900" y="2732475"/>
              <a:ext cx="3750" cy="3700"/>
            </a:xfrm>
            <a:custGeom>
              <a:avLst/>
              <a:gdLst/>
              <a:ahLst/>
              <a:cxnLst/>
              <a:rect l="l" t="t" r="r" b="b"/>
              <a:pathLst>
                <a:path w="150" h="148" extrusionOk="0">
                  <a:moveTo>
                    <a:pt x="92" y="0"/>
                  </a:moveTo>
                  <a:lnTo>
                    <a:pt x="0" y="83"/>
                  </a:lnTo>
                  <a:lnTo>
                    <a:pt x="31" y="115"/>
                  </a:lnTo>
                  <a:lnTo>
                    <a:pt x="65" y="147"/>
                  </a:lnTo>
                  <a:lnTo>
                    <a:pt x="150" y="60"/>
                  </a:lnTo>
                  <a:lnTo>
                    <a:pt x="120" y="31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2068400" y="2755725"/>
              <a:ext cx="4900" cy="4950"/>
            </a:xfrm>
            <a:custGeom>
              <a:avLst/>
              <a:gdLst/>
              <a:ahLst/>
              <a:cxnLst/>
              <a:rect l="l" t="t" r="r" b="b"/>
              <a:pathLst>
                <a:path w="196" h="198" extrusionOk="0">
                  <a:moveTo>
                    <a:pt x="91" y="1"/>
                  </a:moveTo>
                  <a:lnTo>
                    <a:pt x="0" y="84"/>
                  </a:lnTo>
                  <a:lnTo>
                    <a:pt x="54" y="142"/>
                  </a:lnTo>
                  <a:lnTo>
                    <a:pt x="110" y="198"/>
                  </a:lnTo>
                  <a:lnTo>
                    <a:pt x="195" y="111"/>
                  </a:lnTo>
                  <a:lnTo>
                    <a:pt x="142" y="58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2083300" y="2746225"/>
              <a:ext cx="4325" cy="4350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85" y="1"/>
                  </a:moveTo>
                  <a:lnTo>
                    <a:pt x="1" y="88"/>
                  </a:lnTo>
                  <a:cubicBezTo>
                    <a:pt x="14" y="102"/>
                    <a:pt x="29" y="117"/>
                    <a:pt x="45" y="132"/>
                  </a:cubicBezTo>
                  <a:lnTo>
                    <a:pt x="90" y="173"/>
                  </a:lnTo>
                  <a:lnTo>
                    <a:pt x="172" y="82"/>
                  </a:lnTo>
                  <a:lnTo>
                    <a:pt x="128" y="42"/>
                  </a:lnTo>
                  <a:cubicBezTo>
                    <a:pt x="113" y="29"/>
                    <a:pt x="99" y="14"/>
                    <a:pt x="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2077250" y="2752350"/>
              <a:ext cx="4600" cy="4650"/>
            </a:xfrm>
            <a:custGeom>
              <a:avLst/>
              <a:gdLst/>
              <a:ahLst/>
              <a:cxnLst/>
              <a:rect l="l" t="t" r="r" b="b"/>
              <a:pathLst>
                <a:path w="184" h="186" extrusionOk="0">
                  <a:moveTo>
                    <a:pt x="85" y="1"/>
                  </a:moveTo>
                  <a:lnTo>
                    <a:pt x="0" y="88"/>
                  </a:lnTo>
                  <a:cubicBezTo>
                    <a:pt x="17" y="105"/>
                    <a:pt x="33" y="121"/>
                    <a:pt x="51" y="137"/>
                  </a:cubicBezTo>
                  <a:lnTo>
                    <a:pt x="103" y="185"/>
                  </a:lnTo>
                  <a:lnTo>
                    <a:pt x="184" y="94"/>
                  </a:lnTo>
                  <a:lnTo>
                    <a:pt x="134" y="49"/>
                  </a:lnTo>
                  <a:cubicBezTo>
                    <a:pt x="116" y="33"/>
                    <a:pt x="101" y="17"/>
                    <a:pt x="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2089400" y="2740125"/>
              <a:ext cx="4000" cy="4025"/>
            </a:xfrm>
            <a:custGeom>
              <a:avLst/>
              <a:gdLst/>
              <a:ahLst/>
              <a:cxnLst/>
              <a:rect l="l" t="t" r="r" b="b"/>
              <a:pathLst>
                <a:path w="160" h="161" extrusionOk="0">
                  <a:moveTo>
                    <a:pt x="86" y="0"/>
                  </a:moveTo>
                  <a:lnTo>
                    <a:pt x="1" y="86"/>
                  </a:lnTo>
                  <a:cubicBezTo>
                    <a:pt x="13" y="100"/>
                    <a:pt x="25" y="112"/>
                    <a:pt x="39" y="124"/>
                  </a:cubicBezTo>
                  <a:lnTo>
                    <a:pt x="79" y="161"/>
                  </a:lnTo>
                  <a:lnTo>
                    <a:pt x="159" y="70"/>
                  </a:lnTo>
                  <a:lnTo>
                    <a:pt x="122" y="36"/>
                  </a:lnTo>
                  <a:cubicBezTo>
                    <a:pt x="110" y="24"/>
                    <a:pt x="97" y="13"/>
                    <a:pt x="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2095525" y="2733975"/>
              <a:ext cx="3675" cy="3750"/>
            </a:xfrm>
            <a:custGeom>
              <a:avLst/>
              <a:gdLst/>
              <a:ahLst/>
              <a:cxnLst/>
              <a:rect l="l" t="t" r="r" b="b"/>
              <a:pathLst>
                <a:path w="147" h="150" extrusionOk="0">
                  <a:moveTo>
                    <a:pt x="86" y="0"/>
                  </a:moveTo>
                  <a:lnTo>
                    <a:pt x="1" y="87"/>
                  </a:lnTo>
                  <a:cubicBezTo>
                    <a:pt x="11" y="98"/>
                    <a:pt x="21" y="109"/>
                    <a:pt x="33" y="120"/>
                  </a:cubicBezTo>
                  <a:lnTo>
                    <a:pt x="65" y="150"/>
                  </a:lnTo>
                  <a:lnTo>
                    <a:pt x="147" y="59"/>
                  </a:lnTo>
                  <a:lnTo>
                    <a:pt x="116" y="30"/>
                  </a:lnTo>
                  <a:cubicBezTo>
                    <a:pt x="105" y="21"/>
                    <a:pt x="96" y="11"/>
                    <a:pt x="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2071150" y="2758475"/>
              <a:ext cx="4950" cy="4925"/>
            </a:xfrm>
            <a:custGeom>
              <a:avLst/>
              <a:gdLst/>
              <a:ahLst/>
              <a:cxnLst/>
              <a:rect l="l" t="t" r="r" b="b"/>
              <a:pathLst>
                <a:path w="198" h="197" extrusionOk="0">
                  <a:moveTo>
                    <a:pt x="85" y="1"/>
                  </a:moveTo>
                  <a:lnTo>
                    <a:pt x="0" y="88"/>
                  </a:lnTo>
                  <a:cubicBezTo>
                    <a:pt x="18" y="107"/>
                    <a:pt x="38" y="125"/>
                    <a:pt x="57" y="144"/>
                  </a:cubicBezTo>
                  <a:lnTo>
                    <a:pt x="115" y="197"/>
                  </a:lnTo>
                  <a:lnTo>
                    <a:pt x="197" y="107"/>
                  </a:lnTo>
                  <a:lnTo>
                    <a:pt x="141" y="56"/>
                  </a:lnTo>
                  <a:cubicBezTo>
                    <a:pt x="122" y="37"/>
                    <a:pt x="104" y="19"/>
                    <a:pt x="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79" name="Google Shape;379;p37"/>
            <p:cNvSpPr/>
            <p:nvPr/>
          </p:nvSpPr>
          <p:spPr>
            <a:xfrm>
              <a:off x="2085575" y="2748275"/>
              <a:ext cx="4325" cy="4350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83" y="1"/>
                  </a:moveTo>
                  <a:lnTo>
                    <a:pt x="0" y="91"/>
                  </a:lnTo>
                  <a:cubicBezTo>
                    <a:pt x="30" y="120"/>
                    <a:pt x="62" y="146"/>
                    <a:pt x="95" y="173"/>
                  </a:cubicBezTo>
                  <a:lnTo>
                    <a:pt x="172" y="79"/>
                  </a:lnTo>
                  <a:cubicBezTo>
                    <a:pt x="143" y="53"/>
                    <a:pt x="112" y="28"/>
                    <a:pt x="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80" name="Google Shape;380;p37"/>
            <p:cNvSpPr/>
            <p:nvPr/>
          </p:nvSpPr>
          <p:spPr>
            <a:xfrm>
              <a:off x="2079800" y="2754700"/>
              <a:ext cx="4625" cy="4575"/>
            </a:xfrm>
            <a:custGeom>
              <a:avLst/>
              <a:gdLst/>
              <a:ahLst/>
              <a:cxnLst/>
              <a:rect l="l" t="t" r="r" b="b"/>
              <a:pathLst>
                <a:path w="185" h="183" extrusionOk="0">
                  <a:moveTo>
                    <a:pt x="82" y="0"/>
                  </a:moveTo>
                  <a:lnTo>
                    <a:pt x="1" y="91"/>
                  </a:lnTo>
                  <a:cubicBezTo>
                    <a:pt x="34" y="124"/>
                    <a:pt x="70" y="154"/>
                    <a:pt x="107" y="183"/>
                  </a:cubicBezTo>
                  <a:lnTo>
                    <a:pt x="185" y="88"/>
                  </a:lnTo>
                  <a:cubicBezTo>
                    <a:pt x="149" y="60"/>
                    <a:pt x="114" y="31"/>
                    <a:pt x="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81" name="Google Shape;381;p37"/>
            <p:cNvSpPr/>
            <p:nvPr/>
          </p:nvSpPr>
          <p:spPr>
            <a:xfrm>
              <a:off x="2091350" y="2741850"/>
              <a:ext cx="4000" cy="4050"/>
            </a:xfrm>
            <a:custGeom>
              <a:avLst/>
              <a:gdLst/>
              <a:ahLst/>
              <a:cxnLst/>
              <a:rect l="l" t="t" r="r" b="b"/>
              <a:pathLst>
                <a:path w="160" h="162" extrusionOk="0">
                  <a:moveTo>
                    <a:pt x="81" y="1"/>
                  </a:moveTo>
                  <a:lnTo>
                    <a:pt x="1" y="91"/>
                  </a:lnTo>
                  <a:cubicBezTo>
                    <a:pt x="27" y="116"/>
                    <a:pt x="55" y="140"/>
                    <a:pt x="81" y="161"/>
                  </a:cubicBezTo>
                  <a:lnTo>
                    <a:pt x="159" y="67"/>
                  </a:lnTo>
                  <a:cubicBezTo>
                    <a:pt x="133" y="45"/>
                    <a:pt x="106" y="23"/>
                    <a:pt x="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82" name="Google Shape;382;p37"/>
            <p:cNvSpPr/>
            <p:nvPr/>
          </p:nvSpPr>
          <p:spPr>
            <a:xfrm>
              <a:off x="2097125" y="2735450"/>
              <a:ext cx="3725" cy="3775"/>
            </a:xfrm>
            <a:custGeom>
              <a:avLst/>
              <a:gdLst/>
              <a:ahLst/>
              <a:cxnLst/>
              <a:rect l="l" t="t" r="r" b="b"/>
              <a:pathLst>
                <a:path w="149" h="151" extrusionOk="0">
                  <a:moveTo>
                    <a:pt x="83" y="0"/>
                  </a:moveTo>
                  <a:lnTo>
                    <a:pt x="1" y="91"/>
                  </a:lnTo>
                  <a:cubicBezTo>
                    <a:pt x="24" y="112"/>
                    <a:pt x="47" y="131"/>
                    <a:pt x="70" y="151"/>
                  </a:cubicBezTo>
                  <a:lnTo>
                    <a:pt x="148" y="55"/>
                  </a:lnTo>
                  <a:cubicBezTo>
                    <a:pt x="125" y="38"/>
                    <a:pt x="104" y="19"/>
                    <a:pt x="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83" name="Google Shape;383;p37"/>
            <p:cNvSpPr/>
            <p:nvPr/>
          </p:nvSpPr>
          <p:spPr>
            <a:xfrm>
              <a:off x="2074000" y="2761125"/>
              <a:ext cx="4950" cy="4850"/>
            </a:xfrm>
            <a:custGeom>
              <a:avLst/>
              <a:gdLst/>
              <a:ahLst/>
              <a:cxnLst/>
              <a:rect l="l" t="t" r="r" b="b"/>
              <a:pathLst>
                <a:path w="198" h="194" extrusionOk="0">
                  <a:moveTo>
                    <a:pt x="82" y="1"/>
                  </a:moveTo>
                  <a:lnTo>
                    <a:pt x="0" y="91"/>
                  </a:lnTo>
                  <a:cubicBezTo>
                    <a:pt x="39" y="127"/>
                    <a:pt x="79" y="159"/>
                    <a:pt x="120" y="193"/>
                  </a:cubicBezTo>
                  <a:lnTo>
                    <a:pt x="198" y="98"/>
                  </a:lnTo>
                  <a:cubicBezTo>
                    <a:pt x="158" y="66"/>
                    <a:pt x="120" y="34"/>
                    <a:pt x="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84" name="Google Shape;384;p37"/>
            <p:cNvSpPr/>
            <p:nvPr/>
          </p:nvSpPr>
          <p:spPr>
            <a:xfrm>
              <a:off x="2087925" y="2750200"/>
              <a:ext cx="4300" cy="4275"/>
            </a:xfrm>
            <a:custGeom>
              <a:avLst/>
              <a:gdLst/>
              <a:ahLst/>
              <a:cxnLst/>
              <a:rect l="l" t="t" r="r" b="b"/>
              <a:pathLst>
                <a:path w="172" h="171" extrusionOk="0">
                  <a:moveTo>
                    <a:pt x="78" y="1"/>
                  </a:moveTo>
                  <a:lnTo>
                    <a:pt x="1" y="95"/>
                  </a:lnTo>
                  <a:cubicBezTo>
                    <a:pt x="32" y="122"/>
                    <a:pt x="66" y="147"/>
                    <a:pt x="99" y="171"/>
                  </a:cubicBezTo>
                  <a:lnTo>
                    <a:pt x="172" y="74"/>
                  </a:lnTo>
                  <a:cubicBezTo>
                    <a:pt x="141" y="49"/>
                    <a:pt x="109" y="27"/>
                    <a:pt x="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85" name="Google Shape;385;p37"/>
            <p:cNvSpPr/>
            <p:nvPr/>
          </p:nvSpPr>
          <p:spPr>
            <a:xfrm>
              <a:off x="2082450" y="2756925"/>
              <a:ext cx="4600" cy="4525"/>
            </a:xfrm>
            <a:custGeom>
              <a:avLst/>
              <a:gdLst/>
              <a:ahLst/>
              <a:cxnLst/>
              <a:rect l="l" t="t" r="r" b="b"/>
              <a:pathLst>
                <a:path w="184" h="181" extrusionOk="0">
                  <a:moveTo>
                    <a:pt x="77" y="0"/>
                  </a:moveTo>
                  <a:lnTo>
                    <a:pt x="1" y="94"/>
                  </a:lnTo>
                  <a:cubicBezTo>
                    <a:pt x="36" y="125"/>
                    <a:pt x="74" y="153"/>
                    <a:pt x="111" y="181"/>
                  </a:cubicBezTo>
                  <a:lnTo>
                    <a:pt x="183" y="83"/>
                  </a:lnTo>
                  <a:cubicBezTo>
                    <a:pt x="149" y="56"/>
                    <a:pt x="111" y="31"/>
                    <a:pt x="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86" name="Google Shape;386;p37"/>
            <p:cNvSpPr/>
            <p:nvPr/>
          </p:nvSpPr>
          <p:spPr>
            <a:xfrm>
              <a:off x="2093375" y="2743550"/>
              <a:ext cx="4000" cy="4025"/>
            </a:xfrm>
            <a:custGeom>
              <a:avLst/>
              <a:gdLst/>
              <a:ahLst/>
              <a:cxnLst/>
              <a:rect l="l" t="t" r="r" b="b"/>
              <a:pathLst>
                <a:path w="160" h="161" extrusionOk="0">
                  <a:moveTo>
                    <a:pt x="78" y="0"/>
                  </a:moveTo>
                  <a:lnTo>
                    <a:pt x="0" y="94"/>
                  </a:lnTo>
                  <a:cubicBezTo>
                    <a:pt x="29" y="118"/>
                    <a:pt x="58" y="139"/>
                    <a:pt x="87" y="161"/>
                  </a:cubicBezTo>
                  <a:lnTo>
                    <a:pt x="159" y="63"/>
                  </a:lnTo>
                  <a:cubicBezTo>
                    <a:pt x="132" y="43"/>
                    <a:pt x="103" y="24"/>
                    <a:pt x="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87" name="Google Shape;387;p37"/>
            <p:cNvSpPr/>
            <p:nvPr/>
          </p:nvSpPr>
          <p:spPr>
            <a:xfrm>
              <a:off x="2098875" y="2736875"/>
              <a:ext cx="3650" cy="3775"/>
            </a:xfrm>
            <a:custGeom>
              <a:avLst/>
              <a:gdLst/>
              <a:ahLst/>
              <a:cxnLst/>
              <a:rect l="l" t="t" r="r" b="b"/>
              <a:pathLst>
                <a:path w="146" h="151" extrusionOk="0">
                  <a:moveTo>
                    <a:pt x="78" y="0"/>
                  </a:moveTo>
                  <a:lnTo>
                    <a:pt x="0" y="95"/>
                  </a:lnTo>
                  <a:cubicBezTo>
                    <a:pt x="23" y="115"/>
                    <a:pt x="48" y="131"/>
                    <a:pt x="73" y="151"/>
                  </a:cubicBezTo>
                  <a:lnTo>
                    <a:pt x="146" y="53"/>
                  </a:lnTo>
                  <a:cubicBezTo>
                    <a:pt x="122" y="35"/>
                    <a:pt x="99" y="19"/>
                    <a:pt x="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88" name="Google Shape;388;p37"/>
            <p:cNvSpPr/>
            <p:nvPr/>
          </p:nvSpPr>
          <p:spPr>
            <a:xfrm>
              <a:off x="2076975" y="2763600"/>
              <a:ext cx="4925" cy="4750"/>
            </a:xfrm>
            <a:custGeom>
              <a:avLst/>
              <a:gdLst/>
              <a:ahLst/>
              <a:cxnLst/>
              <a:rect l="l" t="t" r="r" b="b"/>
              <a:pathLst>
                <a:path w="197" h="190" extrusionOk="0">
                  <a:moveTo>
                    <a:pt x="79" y="0"/>
                  </a:moveTo>
                  <a:lnTo>
                    <a:pt x="1" y="94"/>
                  </a:lnTo>
                  <a:cubicBezTo>
                    <a:pt x="41" y="128"/>
                    <a:pt x="83" y="159"/>
                    <a:pt x="124" y="190"/>
                  </a:cubicBezTo>
                  <a:lnTo>
                    <a:pt x="197" y="93"/>
                  </a:lnTo>
                  <a:cubicBezTo>
                    <a:pt x="157" y="62"/>
                    <a:pt x="116" y="32"/>
                    <a:pt x="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89" name="Google Shape;389;p37"/>
            <p:cNvSpPr/>
            <p:nvPr/>
          </p:nvSpPr>
          <p:spPr>
            <a:xfrm>
              <a:off x="2090375" y="2752000"/>
              <a:ext cx="4275" cy="4275"/>
            </a:xfrm>
            <a:custGeom>
              <a:avLst/>
              <a:gdLst/>
              <a:ahLst/>
              <a:cxnLst/>
              <a:rect l="l" t="t" r="r" b="b"/>
              <a:pathLst>
                <a:path w="171" h="171" extrusionOk="0">
                  <a:moveTo>
                    <a:pt x="73" y="0"/>
                  </a:moveTo>
                  <a:lnTo>
                    <a:pt x="0" y="99"/>
                  </a:lnTo>
                  <a:cubicBezTo>
                    <a:pt x="32" y="125"/>
                    <a:pt x="68" y="148"/>
                    <a:pt x="102" y="170"/>
                  </a:cubicBezTo>
                  <a:lnTo>
                    <a:pt x="170" y="70"/>
                  </a:lnTo>
                  <a:cubicBezTo>
                    <a:pt x="138" y="46"/>
                    <a:pt x="104" y="25"/>
                    <a:pt x="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90" name="Google Shape;390;p37"/>
            <p:cNvSpPr/>
            <p:nvPr/>
          </p:nvSpPr>
          <p:spPr>
            <a:xfrm>
              <a:off x="2085200" y="2758975"/>
              <a:ext cx="4625" cy="4500"/>
            </a:xfrm>
            <a:custGeom>
              <a:avLst/>
              <a:gdLst/>
              <a:ahLst/>
              <a:cxnLst/>
              <a:rect l="l" t="t" r="r" b="b"/>
              <a:pathLst>
                <a:path w="185" h="180" extrusionOk="0">
                  <a:moveTo>
                    <a:pt x="73" y="0"/>
                  </a:moveTo>
                  <a:lnTo>
                    <a:pt x="1" y="98"/>
                  </a:lnTo>
                  <a:cubicBezTo>
                    <a:pt x="37" y="126"/>
                    <a:pt x="77" y="152"/>
                    <a:pt x="115" y="180"/>
                  </a:cubicBezTo>
                  <a:lnTo>
                    <a:pt x="184" y="78"/>
                  </a:lnTo>
                  <a:cubicBezTo>
                    <a:pt x="148" y="52"/>
                    <a:pt x="110" y="27"/>
                    <a:pt x="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91" name="Google Shape;391;p37"/>
            <p:cNvSpPr/>
            <p:nvPr/>
          </p:nvSpPr>
          <p:spPr>
            <a:xfrm>
              <a:off x="2095525" y="2745100"/>
              <a:ext cx="3950" cy="4050"/>
            </a:xfrm>
            <a:custGeom>
              <a:avLst/>
              <a:gdLst/>
              <a:ahLst/>
              <a:cxnLst/>
              <a:rect l="l" t="t" r="r" b="b"/>
              <a:pathLst>
                <a:path w="158" h="162" extrusionOk="0">
                  <a:moveTo>
                    <a:pt x="73" y="0"/>
                  </a:moveTo>
                  <a:lnTo>
                    <a:pt x="1" y="98"/>
                  </a:lnTo>
                  <a:cubicBezTo>
                    <a:pt x="29" y="121"/>
                    <a:pt x="60" y="140"/>
                    <a:pt x="89" y="161"/>
                  </a:cubicBezTo>
                  <a:lnTo>
                    <a:pt x="157" y="60"/>
                  </a:lnTo>
                  <a:cubicBezTo>
                    <a:pt x="130" y="41"/>
                    <a:pt x="100" y="22"/>
                    <a:pt x="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92" name="Google Shape;392;p37"/>
            <p:cNvSpPr/>
            <p:nvPr/>
          </p:nvSpPr>
          <p:spPr>
            <a:xfrm>
              <a:off x="2100700" y="2738175"/>
              <a:ext cx="3600" cy="3800"/>
            </a:xfrm>
            <a:custGeom>
              <a:avLst/>
              <a:gdLst/>
              <a:ahLst/>
              <a:cxnLst/>
              <a:rect l="l" t="t" r="r" b="b"/>
              <a:pathLst>
                <a:path w="144" h="152" extrusionOk="0">
                  <a:moveTo>
                    <a:pt x="73" y="0"/>
                  </a:moveTo>
                  <a:lnTo>
                    <a:pt x="0" y="97"/>
                  </a:lnTo>
                  <a:cubicBezTo>
                    <a:pt x="24" y="118"/>
                    <a:pt x="50" y="133"/>
                    <a:pt x="75" y="152"/>
                  </a:cubicBezTo>
                  <a:lnTo>
                    <a:pt x="143" y="50"/>
                  </a:lnTo>
                  <a:cubicBezTo>
                    <a:pt x="120" y="33"/>
                    <a:pt x="96" y="18"/>
                    <a:pt x="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93" name="Google Shape;393;p37"/>
            <p:cNvSpPr/>
            <p:nvPr/>
          </p:nvSpPr>
          <p:spPr>
            <a:xfrm>
              <a:off x="2080100" y="2765875"/>
              <a:ext cx="4925" cy="4750"/>
            </a:xfrm>
            <a:custGeom>
              <a:avLst/>
              <a:gdLst/>
              <a:ahLst/>
              <a:cxnLst/>
              <a:rect l="l" t="t" r="r" b="b"/>
              <a:pathLst>
                <a:path w="197" h="190" extrusionOk="0">
                  <a:moveTo>
                    <a:pt x="73" y="0"/>
                  </a:moveTo>
                  <a:lnTo>
                    <a:pt x="0" y="98"/>
                  </a:lnTo>
                  <a:cubicBezTo>
                    <a:pt x="42" y="130"/>
                    <a:pt x="84" y="159"/>
                    <a:pt x="127" y="189"/>
                  </a:cubicBezTo>
                  <a:lnTo>
                    <a:pt x="196" y="88"/>
                  </a:lnTo>
                  <a:cubicBezTo>
                    <a:pt x="155" y="60"/>
                    <a:pt x="111" y="32"/>
                    <a:pt x="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94" name="Google Shape;394;p37"/>
            <p:cNvSpPr/>
            <p:nvPr/>
          </p:nvSpPr>
          <p:spPr>
            <a:xfrm>
              <a:off x="2092900" y="2753775"/>
              <a:ext cx="4225" cy="4200"/>
            </a:xfrm>
            <a:custGeom>
              <a:avLst/>
              <a:gdLst/>
              <a:ahLst/>
              <a:cxnLst/>
              <a:rect l="l" t="t" r="r" b="b"/>
              <a:pathLst>
                <a:path w="169" h="168" extrusionOk="0">
                  <a:moveTo>
                    <a:pt x="69" y="1"/>
                  </a:moveTo>
                  <a:lnTo>
                    <a:pt x="1" y="100"/>
                  </a:lnTo>
                  <a:cubicBezTo>
                    <a:pt x="34" y="124"/>
                    <a:pt x="70" y="145"/>
                    <a:pt x="106" y="168"/>
                  </a:cubicBezTo>
                  <a:lnTo>
                    <a:pt x="169" y="64"/>
                  </a:lnTo>
                  <a:cubicBezTo>
                    <a:pt x="136" y="42"/>
                    <a:pt x="101" y="23"/>
                    <a:pt x="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95" name="Google Shape;395;p37"/>
            <p:cNvSpPr/>
            <p:nvPr/>
          </p:nvSpPr>
          <p:spPr>
            <a:xfrm>
              <a:off x="2088100" y="2760925"/>
              <a:ext cx="4575" cy="4425"/>
            </a:xfrm>
            <a:custGeom>
              <a:avLst/>
              <a:gdLst/>
              <a:ahLst/>
              <a:cxnLst/>
              <a:rect l="l" t="t" r="r" b="b"/>
              <a:pathLst>
                <a:path w="183" h="177" extrusionOk="0">
                  <a:moveTo>
                    <a:pt x="69" y="0"/>
                  </a:moveTo>
                  <a:lnTo>
                    <a:pt x="1" y="102"/>
                  </a:lnTo>
                  <a:cubicBezTo>
                    <a:pt x="39" y="129"/>
                    <a:pt x="80" y="152"/>
                    <a:pt x="118" y="177"/>
                  </a:cubicBezTo>
                  <a:lnTo>
                    <a:pt x="182" y="73"/>
                  </a:lnTo>
                  <a:cubicBezTo>
                    <a:pt x="144" y="48"/>
                    <a:pt x="106" y="26"/>
                    <a:pt x="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96" name="Google Shape;396;p37"/>
            <p:cNvSpPr/>
            <p:nvPr/>
          </p:nvSpPr>
          <p:spPr>
            <a:xfrm>
              <a:off x="2097725" y="2746600"/>
              <a:ext cx="3925" cy="4000"/>
            </a:xfrm>
            <a:custGeom>
              <a:avLst/>
              <a:gdLst/>
              <a:ahLst/>
              <a:cxnLst/>
              <a:rect l="l" t="t" r="r" b="b"/>
              <a:pathLst>
                <a:path w="157" h="160" extrusionOk="0">
                  <a:moveTo>
                    <a:pt x="69" y="0"/>
                  </a:moveTo>
                  <a:lnTo>
                    <a:pt x="1" y="101"/>
                  </a:lnTo>
                  <a:cubicBezTo>
                    <a:pt x="31" y="122"/>
                    <a:pt x="62" y="141"/>
                    <a:pt x="93" y="159"/>
                  </a:cubicBezTo>
                  <a:lnTo>
                    <a:pt x="156" y="55"/>
                  </a:lnTo>
                  <a:cubicBezTo>
                    <a:pt x="127" y="38"/>
                    <a:pt x="98" y="19"/>
                    <a:pt x="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97" name="Google Shape;397;p37"/>
            <p:cNvSpPr/>
            <p:nvPr/>
          </p:nvSpPr>
          <p:spPr>
            <a:xfrm>
              <a:off x="2102550" y="2739475"/>
              <a:ext cx="3550" cy="3775"/>
            </a:xfrm>
            <a:custGeom>
              <a:avLst/>
              <a:gdLst/>
              <a:ahLst/>
              <a:cxnLst/>
              <a:rect l="l" t="t" r="r" b="b"/>
              <a:pathLst>
                <a:path w="142" h="151" extrusionOk="0">
                  <a:moveTo>
                    <a:pt x="69" y="0"/>
                  </a:moveTo>
                  <a:lnTo>
                    <a:pt x="1" y="101"/>
                  </a:lnTo>
                  <a:cubicBezTo>
                    <a:pt x="27" y="117"/>
                    <a:pt x="53" y="133"/>
                    <a:pt x="79" y="151"/>
                  </a:cubicBezTo>
                  <a:lnTo>
                    <a:pt x="142" y="47"/>
                  </a:lnTo>
                  <a:cubicBezTo>
                    <a:pt x="118" y="31"/>
                    <a:pt x="93" y="17"/>
                    <a:pt x="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98" name="Google Shape;398;p37"/>
            <p:cNvSpPr/>
            <p:nvPr/>
          </p:nvSpPr>
          <p:spPr>
            <a:xfrm>
              <a:off x="2083225" y="2768075"/>
              <a:ext cx="4900" cy="4675"/>
            </a:xfrm>
            <a:custGeom>
              <a:avLst/>
              <a:gdLst/>
              <a:ahLst/>
              <a:cxnLst/>
              <a:rect l="l" t="t" r="r" b="b"/>
              <a:pathLst>
                <a:path w="196" h="187" extrusionOk="0">
                  <a:moveTo>
                    <a:pt x="69" y="1"/>
                  </a:moveTo>
                  <a:lnTo>
                    <a:pt x="1" y="102"/>
                  </a:lnTo>
                  <a:cubicBezTo>
                    <a:pt x="43" y="132"/>
                    <a:pt x="88" y="158"/>
                    <a:pt x="132" y="186"/>
                  </a:cubicBezTo>
                  <a:lnTo>
                    <a:pt x="196" y="83"/>
                  </a:lnTo>
                  <a:cubicBezTo>
                    <a:pt x="154" y="55"/>
                    <a:pt x="111" y="30"/>
                    <a:pt x="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99" name="Google Shape;399;p37"/>
            <p:cNvSpPr/>
            <p:nvPr/>
          </p:nvSpPr>
          <p:spPr>
            <a:xfrm>
              <a:off x="2095525" y="2755375"/>
              <a:ext cx="4175" cy="4175"/>
            </a:xfrm>
            <a:custGeom>
              <a:avLst/>
              <a:gdLst/>
              <a:ahLst/>
              <a:cxnLst/>
              <a:rect l="l" t="t" r="r" b="b"/>
              <a:pathLst>
                <a:path w="167" h="167" extrusionOk="0">
                  <a:moveTo>
                    <a:pt x="64" y="0"/>
                  </a:moveTo>
                  <a:lnTo>
                    <a:pt x="1" y="104"/>
                  </a:lnTo>
                  <a:cubicBezTo>
                    <a:pt x="36" y="127"/>
                    <a:pt x="72" y="145"/>
                    <a:pt x="109" y="166"/>
                  </a:cubicBezTo>
                  <a:lnTo>
                    <a:pt x="167" y="60"/>
                  </a:lnTo>
                  <a:cubicBezTo>
                    <a:pt x="132" y="41"/>
                    <a:pt x="98" y="21"/>
                    <a:pt x="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00" name="Google Shape;400;p37"/>
            <p:cNvSpPr/>
            <p:nvPr/>
          </p:nvSpPr>
          <p:spPr>
            <a:xfrm>
              <a:off x="2091050" y="2762725"/>
              <a:ext cx="4500" cy="4375"/>
            </a:xfrm>
            <a:custGeom>
              <a:avLst/>
              <a:gdLst/>
              <a:ahLst/>
              <a:cxnLst/>
              <a:rect l="l" t="t" r="r" b="b"/>
              <a:pathLst>
                <a:path w="180" h="175" extrusionOk="0">
                  <a:moveTo>
                    <a:pt x="62" y="1"/>
                  </a:moveTo>
                  <a:lnTo>
                    <a:pt x="0" y="105"/>
                  </a:lnTo>
                  <a:cubicBezTo>
                    <a:pt x="41" y="129"/>
                    <a:pt x="81" y="151"/>
                    <a:pt x="122" y="174"/>
                  </a:cubicBezTo>
                  <a:lnTo>
                    <a:pt x="180" y="68"/>
                  </a:lnTo>
                  <a:cubicBezTo>
                    <a:pt x="140" y="46"/>
                    <a:pt x="102" y="25"/>
                    <a:pt x="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01" name="Google Shape;401;p37"/>
            <p:cNvSpPr/>
            <p:nvPr/>
          </p:nvSpPr>
          <p:spPr>
            <a:xfrm>
              <a:off x="2100000" y="2747975"/>
              <a:ext cx="3850" cy="4000"/>
            </a:xfrm>
            <a:custGeom>
              <a:avLst/>
              <a:gdLst/>
              <a:ahLst/>
              <a:cxnLst/>
              <a:rect l="l" t="t" r="r" b="b"/>
              <a:pathLst>
                <a:path w="154" h="160" extrusionOk="0">
                  <a:moveTo>
                    <a:pt x="64" y="0"/>
                  </a:moveTo>
                  <a:lnTo>
                    <a:pt x="0" y="104"/>
                  </a:lnTo>
                  <a:cubicBezTo>
                    <a:pt x="31" y="124"/>
                    <a:pt x="64" y="141"/>
                    <a:pt x="96" y="159"/>
                  </a:cubicBezTo>
                  <a:lnTo>
                    <a:pt x="154" y="52"/>
                  </a:lnTo>
                  <a:cubicBezTo>
                    <a:pt x="124" y="36"/>
                    <a:pt x="93" y="19"/>
                    <a:pt x="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02" name="Google Shape;402;p37"/>
            <p:cNvSpPr/>
            <p:nvPr/>
          </p:nvSpPr>
          <p:spPr>
            <a:xfrm>
              <a:off x="2104500" y="2740625"/>
              <a:ext cx="3500" cy="3800"/>
            </a:xfrm>
            <a:custGeom>
              <a:avLst/>
              <a:gdLst/>
              <a:ahLst/>
              <a:cxnLst/>
              <a:rect l="l" t="t" r="r" b="b"/>
              <a:pathLst>
                <a:path w="140" h="152" extrusionOk="0">
                  <a:moveTo>
                    <a:pt x="64" y="1"/>
                  </a:moveTo>
                  <a:lnTo>
                    <a:pt x="1" y="105"/>
                  </a:lnTo>
                  <a:cubicBezTo>
                    <a:pt x="28" y="121"/>
                    <a:pt x="56" y="136"/>
                    <a:pt x="82" y="151"/>
                  </a:cubicBezTo>
                  <a:lnTo>
                    <a:pt x="140" y="44"/>
                  </a:lnTo>
                  <a:cubicBezTo>
                    <a:pt x="115" y="30"/>
                    <a:pt x="89" y="16"/>
                    <a:pt x="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03" name="Google Shape;403;p37"/>
            <p:cNvSpPr/>
            <p:nvPr/>
          </p:nvSpPr>
          <p:spPr>
            <a:xfrm>
              <a:off x="2086550" y="2770100"/>
              <a:ext cx="4850" cy="4575"/>
            </a:xfrm>
            <a:custGeom>
              <a:avLst/>
              <a:gdLst/>
              <a:ahLst/>
              <a:cxnLst/>
              <a:rect l="l" t="t" r="r" b="b"/>
              <a:pathLst>
                <a:path w="194" h="183" extrusionOk="0">
                  <a:moveTo>
                    <a:pt x="64" y="0"/>
                  </a:moveTo>
                  <a:lnTo>
                    <a:pt x="1" y="104"/>
                  </a:lnTo>
                  <a:cubicBezTo>
                    <a:pt x="44" y="131"/>
                    <a:pt x="90" y="156"/>
                    <a:pt x="136" y="182"/>
                  </a:cubicBezTo>
                  <a:lnTo>
                    <a:pt x="194" y="75"/>
                  </a:lnTo>
                  <a:cubicBezTo>
                    <a:pt x="151" y="51"/>
                    <a:pt x="106" y="27"/>
                    <a:pt x="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04" name="Google Shape;404;p37"/>
            <p:cNvSpPr/>
            <p:nvPr/>
          </p:nvSpPr>
          <p:spPr>
            <a:xfrm>
              <a:off x="2098225" y="2756850"/>
              <a:ext cx="4100" cy="4125"/>
            </a:xfrm>
            <a:custGeom>
              <a:avLst/>
              <a:gdLst/>
              <a:ahLst/>
              <a:cxnLst/>
              <a:rect l="l" t="t" r="r" b="b"/>
              <a:pathLst>
                <a:path w="164" h="165" extrusionOk="0">
                  <a:moveTo>
                    <a:pt x="59" y="0"/>
                  </a:moveTo>
                  <a:lnTo>
                    <a:pt x="1" y="107"/>
                  </a:lnTo>
                  <a:cubicBezTo>
                    <a:pt x="37" y="127"/>
                    <a:pt x="73" y="147"/>
                    <a:pt x="109" y="164"/>
                  </a:cubicBezTo>
                  <a:lnTo>
                    <a:pt x="163" y="55"/>
                  </a:lnTo>
                  <a:cubicBezTo>
                    <a:pt x="128" y="38"/>
                    <a:pt x="92" y="19"/>
                    <a:pt x="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05" name="Google Shape;405;p37"/>
            <p:cNvSpPr/>
            <p:nvPr/>
          </p:nvSpPr>
          <p:spPr>
            <a:xfrm>
              <a:off x="2094075" y="2764425"/>
              <a:ext cx="4375" cy="4275"/>
            </a:xfrm>
            <a:custGeom>
              <a:avLst/>
              <a:gdLst/>
              <a:ahLst/>
              <a:cxnLst/>
              <a:rect l="l" t="t" r="r" b="b"/>
              <a:pathLst>
                <a:path w="175" h="171" extrusionOk="0">
                  <a:moveTo>
                    <a:pt x="59" y="0"/>
                  </a:moveTo>
                  <a:lnTo>
                    <a:pt x="1" y="107"/>
                  </a:lnTo>
                  <a:cubicBezTo>
                    <a:pt x="40" y="129"/>
                    <a:pt x="80" y="150"/>
                    <a:pt x="121" y="170"/>
                  </a:cubicBezTo>
                  <a:lnTo>
                    <a:pt x="175" y="61"/>
                  </a:lnTo>
                  <a:cubicBezTo>
                    <a:pt x="136" y="41"/>
                    <a:pt x="97" y="21"/>
                    <a:pt x="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06" name="Google Shape;406;p37"/>
            <p:cNvSpPr/>
            <p:nvPr/>
          </p:nvSpPr>
          <p:spPr>
            <a:xfrm>
              <a:off x="2102350" y="2749275"/>
              <a:ext cx="3875" cy="4000"/>
            </a:xfrm>
            <a:custGeom>
              <a:avLst/>
              <a:gdLst/>
              <a:ahLst/>
              <a:cxnLst/>
              <a:rect l="l" t="t" r="r" b="b"/>
              <a:pathLst>
                <a:path w="155" h="160" extrusionOk="0">
                  <a:moveTo>
                    <a:pt x="60" y="0"/>
                  </a:moveTo>
                  <a:lnTo>
                    <a:pt x="0" y="107"/>
                  </a:lnTo>
                  <a:cubicBezTo>
                    <a:pt x="34" y="125"/>
                    <a:pt x="67" y="142"/>
                    <a:pt x="100" y="159"/>
                  </a:cubicBezTo>
                  <a:lnTo>
                    <a:pt x="154" y="50"/>
                  </a:lnTo>
                  <a:cubicBezTo>
                    <a:pt x="123" y="34"/>
                    <a:pt x="91" y="18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07" name="Google Shape;407;p37"/>
            <p:cNvSpPr/>
            <p:nvPr/>
          </p:nvSpPr>
          <p:spPr>
            <a:xfrm>
              <a:off x="2106500" y="2741700"/>
              <a:ext cx="3600" cy="3825"/>
            </a:xfrm>
            <a:custGeom>
              <a:avLst/>
              <a:gdLst/>
              <a:ahLst/>
              <a:cxnLst/>
              <a:rect l="l" t="t" r="r" b="b"/>
              <a:pathLst>
                <a:path w="144" h="153" extrusionOk="0">
                  <a:moveTo>
                    <a:pt x="60" y="0"/>
                  </a:moveTo>
                  <a:lnTo>
                    <a:pt x="0" y="106"/>
                  </a:lnTo>
                  <a:cubicBezTo>
                    <a:pt x="30" y="124"/>
                    <a:pt x="60" y="137"/>
                    <a:pt x="90" y="153"/>
                  </a:cubicBezTo>
                  <a:lnTo>
                    <a:pt x="144" y="44"/>
                  </a:lnTo>
                  <a:cubicBezTo>
                    <a:pt x="117" y="30"/>
                    <a:pt x="87" y="15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08" name="Google Shape;408;p37"/>
            <p:cNvSpPr/>
            <p:nvPr/>
          </p:nvSpPr>
          <p:spPr>
            <a:xfrm>
              <a:off x="2089925" y="2771975"/>
              <a:ext cx="4650" cy="4400"/>
            </a:xfrm>
            <a:custGeom>
              <a:avLst/>
              <a:gdLst/>
              <a:ahLst/>
              <a:cxnLst/>
              <a:rect l="l" t="t" r="r" b="b"/>
              <a:pathLst>
                <a:path w="186" h="176" extrusionOk="0">
                  <a:moveTo>
                    <a:pt x="59" y="0"/>
                  </a:moveTo>
                  <a:lnTo>
                    <a:pt x="1" y="107"/>
                  </a:lnTo>
                  <a:cubicBezTo>
                    <a:pt x="44" y="131"/>
                    <a:pt x="87" y="154"/>
                    <a:pt x="131" y="176"/>
                  </a:cubicBezTo>
                  <a:lnTo>
                    <a:pt x="185" y="67"/>
                  </a:lnTo>
                  <a:cubicBezTo>
                    <a:pt x="144" y="46"/>
                    <a:pt x="101" y="25"/>
                    <a:pt x="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09" name="Google Shape;409;p37"/>
            <p:cNvSpPr/>
            <p:nvPr/>
          </p:nvSpPr>
          <p:spPr>
            <a:xfrm>
              <a:off x="2100950" y="2758225"/>
              <a:ext cx="4100" cy="4125"/>
            </a:xfrm>
            <a:custGeom>
              <a:avLst/>
              <a:gdLst/>
              <a:ahLst/>
              <a:cxnLst/>
              <a:rect l="l" t="t" r="r" b="b"/>
              <a:pathLst>
                <a:path w="164" h="165" extrusionOk="0">
                  <a:moveTo>
                    <a:pt x="55" y="0"/>
                  </a:moveTo>
                  <a:lnTo>
                    <a:pt x="0" y="109"/>
                  </a:lnTo>
                  <a:lnTo>
                    <a:pt x="111" y="164"/>
                  </a:lnTo>
                  <a:lnTo>
                    <a:pt x="163" y="54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10" name="Google Shape;410;p37"/>
            <p:cNvSpPr/>
            <p:nvPr/>
          </p:nvSpPr>
          <p:spPr>
            <a:xfrm>
              <a:off x="2097075" y="2765950"/>
              <a:ext cx="4300" cy="4200"/>
            </a:xfrm>
            <a:custGeom>
              <a:avLst/>
              <a:gdLst/>
              <a:ahLst/>
              <a:cxnLst/>
              <a:rect l="l" t="t" r="r" b="b"/>
              <a:pathLst>
                <a:path w="172" h="168" extrusionOk="0">
                  <a:moveTo>
                    <a:pt x="55" y="0"/>
                  </a:moveTo>
                  <a:lnTo>
                    <a:pt x="1" y="109"/>
                  </a:lnTo>
                  <a:lnTo>
                    <a:pt x="119" y="168"/>
                  </a:lnTo>
                  <a:lnTo>
                    <a:pt x="171" y="58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11" name="Google Shape;411;p37"/>
            <p:cNvSpPr/>
            <p:nvPr/>
          </p:nvSpPr>
          <p:spPr>
            <a:xfrm>
              <a:off x="2104850" y="2750525"/>
              <a:ext cx="3850" cy="4000"/>
            </a:xfrm>
            <a:custGeom>
              <a:avLst/>
              <a:gdLst/>
              <a:ahLst/>
              <a:cxnLst/>
              <a:rect l="l" t="t" r="r" b="b"/>
              <a:pathLst>
                <a:path w="154" h="160" extrusionOk="0">
                  <a:moveTo>
                    <a:pt x="54" y="0"/>
                  </a:moveTo>
                  <a:lnTo>
                    <a:pt x="0" y="109"/>
                  </a:lnTo>
                  <a:lnTo>
                    <a:pt x="102" y="160"/>
                  </a:lnTo>
                  <a:lnTo>
                    <a:pt x="154" y="49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12" name="Google Shape;412;p37"/>
            <p:cNvSpPr/>
            <p:nvPr/>
          </p:nvSpPr>
          <p:spPr>
            <a:xfrm>
              <a:off x="2108725" y="2742775"/>
              <a:ext cx="3700" cy="3925"/>
            </a:xfrm>
            <a:custGeom>
              <a:avLst/>
              <a:gdLst/>
              <a:ahLst/>
              <a:cxnLst/>
              <a:rect l="l" t="t" r="r" b="b"/>
              <a:pathLst>
                <a:path w="148" h="157" extrusionOk="0">
                  <a:moveTo>
                    <a:pt x="55" y="1"/>
                  </a:moveTo>
                  <a:lnTo>
                    <a:pt x="1" y="110"/>
                  </a:lnTo>
                  <a:lnTo>
                    <a:pt x="95" y="157"/>
                  </a:lnTo>
                  <a:lnTo>
                    <a:pt x="147" y="47"/>
                  </a:lnTo>
                  <a:lnTo>
                    <a:pt x="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13" name="Google Shape;413;p37"/>
            <p:cNvSpPr/>
            <p:nvPr/>
          </p:nvSpPr>
          <p:spPr>
            <a:xfrm>
              <a:off x="2093200" y="2773650"/>
              <a:ext cx="4475" cy="4275"/>
            </a:xfrm>
            <a:custGeom>
              <a:avLst/>
              <a:gdLst/>
              <a:ahLst/>
              <a:cxnLst/>
              <a:rect l="l" t="t" r="r" b="b"/>
              <a:pathLst>
                <a:path w="179" h="171" extrusionOk="0">
                  <a:moveTo>
                    <a:pt x="56" y="1"/>
                  </a:moveTo>
                  <a:lnTo>
                    <a:pt x="0" y="110"/>
                  </a:lnTo>
                  <a:lnTo>
                    <a:pt x="127" y="171"/>
                  </a:lnTo>
                  <a:lnTo>
                    <a:pt x="179" y="61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14" name="Google Shape;414;p37"/>
            <p:cNvSpPr/>
            <p:nvPr/>
          </p:nvSpPr>
          <p:spPr>
            <a:xfrm>
              <a:off x="2103725" y="2759575"/>
              <a:ext cx="4050" cy="4050"/>
            </a:xfrm>
            <a:custGeom>
              <a:avLst/>
              <a:gdLst/>
              <a:ahLst/>
              <a:cxnLst/>
              <a:rect l="l" t="t" r="r" b="b"/>
              <a:pathLst>
                <a:path w="162" h="162" extrusionOk="0">
                  <a:moveTo>
                    <a:pt x="52" y="0"/>
                  </a:moveTo>
                  <a:lnTo>
                    <a:pt x="0" y="110"/>
                  </a:lnTo>
                  <a:lnTo>
                    <a:pt x="113" y="161"/>
                  </a:lnTo>
                  <a:lnTo>
                    <a:pt x="161" y="5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15" name="Google Shape;415;p37"/>
            <p:cNvSpPr/>
            <p:nvPr/>
          </p:nvSpPr>
          <p:spPr>
            <a:xfrm>
              <a:off x="2100050" y="2767375"/>
              <a:ext cx="4175" cy="4100"/>
            </a:xfrm>
            <a:custGeom>
              <a:avLst/>
              <a:gdLst/>
              <a:ahLst/>
              <a:cxnLst/>
              <a:rect l="l" t="t" r="r" b="b"/>
              <a:pathLst>
                <a:path w="167" h="164" extrusionOk="0">
                  <a:moveTo>
                    <a:pt x="52" y="1"/>
                  </a:moveTo>
                  <a:lnTo>
                    <a:pt x="0" y="111"/>
                  </a:lnTo>
                  <a:lnTo>
                    <a:pt x="116" y="163"/>
                  </a:lnTo>
                  <a:lnTo>
                    <a:pt x="166" y="52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16" name="Google Shape;416;p37"/>
            <p:cNvSpPr/>
            <p:nvPr/>
          </p:nvSpPr>
          <p:spPr>
            <a:xfrm>
              <a:off x="2107375" y="2751725"/>
              <a:ext cx="3975" cy="4025"/>
            </a:xfrm>
            <a:custGeom>
              <a:avLst/>
              <a:gdLst/>
              <a:ahLst/>
              <a:cxnLst/>
              <a:rect l="l" t="t" r="r" b="b"/>
              <a:pathLst>
                <a:path w="159" h="161" extrusionOk="0">
                  <a:moveTo>
                    <a:pt x="53" y="1"/>
                  </a:moveTo>
                  <a:lnTo>
                    <a:pt x="1" y="112"/>
                  </a:lnTo>
                  <a:lnTo>
                    <a:pt x="108" y="161"/>
                  </a:lnTo>
                  <a:lnTo>
                    <a:pt x="158" y="5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17" name="Google Shape;417;p37"/>
            <p:cNvSpPr/>
            <p:nvPr/>
          </p:nvSpPr>
          <p:spPr>
            <a:xfrm>
              <a:off x="2111100" y="2743925"/>
              <a:ext cx="3800" cy="3950"/>
            </a:xfrm>
            <a:custGeom>
              <a:avLst/>
              <a:gdLst/>
              <a:ahLst/>
              <a:cxnLst/>
              <a:rect l="l" t="t" r="r" b="b"/>
              <a:pathLst>
                <a:path w="152" h="158" extrusionOk="0">
                  <a:moveTo>
                    <a:pt x="52" y="1"/>
                  </a:moveTo>
                  <a:lnTo>
                    <a:pt x="0" y="111"/>
                  </a:lnTo>
                  <a:lnTo>
                    <a:pt x="101" y="157"/>
                  </a:lnTo>
                  <a:lnTo>
                    <a:pt x="152" y="46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18" name="Google Shape;418;p37"/>
            <p:cNvSpPr/>
            <p:nvPr/>
          </p:nvSpPr>
          <p:spPr>
            <a:xfrm>
              <a:off x="2096350" y="2775150"/>
              <a:ext cx="4325" cy="4175"/>
            </a:xfrm>
            <a:custGeom>
              <a:avLst/>
              <a:gdLst/>
              <a:ahLst/>
              <a:cxnLst/>
              <a:rect l="l" t="t" r="r" b="b"/>
              <a:pathLst>
                <a:path w="173" h="167" extrusionOk="0">
                  <a:moveTo>
                    <a:pt x="53" y="1"/>
                  </a:moveTo>
                  <a:lnTo>
                    <a:pt x="1" y="111"/>
                  </a:lnTo>
                  <a:lnTo>
                    <a:pt x="122" y="167"/>
                  </a:lnTo>
                  <a:lnTo>
                    <a:pt x="172" y="57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19" name="Google Shape;419;p37"/>
            <p:cNvSpPr/>
            <p:nvPr/>
          </p:nvSpPr>
          <p:spPr>
            <a:xfrm>
              <a:off x="2106525" y="2760825"/>
              <a:ext cx="4050" cy="4025"/>
            </a:xfrm>
            <a:custGeom>
              <a:avLst/>
              <a:gdLst/>
              <a:ahLst/>
              <a:cxnLst/>
              <a:rect l="l" t="t" r="r" b="b"/>
              <a:pathLst>
                <a:path w="162" h="161" extrusionOk="0">
                  <a:moveTo>
                    <a:pt x="49" y="0"/>
                  </a:moveTo>
                  <a:lnTo>
                    <a:pt x="1" y="111"/>
                  </a:lnTo>
                  <a:lnTo>
                    <a:pt x="111" y="161"/>
                  </a:lnTo>
                  <a:lnTo>
                    <a:pt x="161" y="5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20" name="Google Shape;420;p37"/>
            <p:cNvSpPr/>
            <p:nvPr/>
          </p:nvSpPr>
          <p:spPr>
            <a:xfrm>
              <a:off x="2102950" y="2768675"/>
              <a:ext cx="4075" cy="4075"/>
            </a:xfrm>
            <a:custGeom>
              <a:avLst/>
              <a:gdLst/>
              <a:ahLst/>
              <a:cxnLst/>
              <a:rect l="l" t="t" r="r" b="b"/>
              <a:pathLst>
                <a:path w="163" h="163" extrusionOk="0">
                  <a:moveTo>
                    <a:pt x="50" y="0"/>
                  </a:moveTo>
                  <a:lnTo>
                    <a:pt x="0" y="111"/>
                  </a:lnTo>
                  <a:lnTo>
                    <a:pt x="113" y="162"/>
                  </a:lnTo>
                  <a:lnTo>
                    <a:pt x="162" y="51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21" name="Google Shape;421;p37"/>
            <p:cNvSpPr/>
            <p:nvPr/>
          </p:nvSpPr>
          <p:spPr>
            <a:xfrm>
              <a:off x="2110050" y="2752950"/>
              <a:ext cx="4025" cy="4000"/>
            </a:xfrm>
            <a:custGeom>
              <a:avLst/>
              <a:gdLst/>
              <a:ahLst/>
              <a:cxnLst/>
              <a:rect l="l" t="t" r="r" b="b"/>
              <a:pathLst>
                <a:path w="161" h="160" extrusionOk="0">
                  <a:moveTo>
                    <a:pt x="51" y="1"/>
                  </a:moveTo>
                  <a:lnTo>
                    <a:pt x="1" y="112"/>
                  </a:lnTo>
                  <a:lnTo>
                    <a:pt x="111" y="159"/>
                  </a:lnTo>
                  <a:lnTo>
                    <a:pt x="160" y="49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22" name="Google Shape;422;p37"/>
            <p:cNvSpPr/>
            <p:nvPr/>
          </p:nvSpPr>
          <p:spPr>
            <a:xfrm>
              <a:off x="2113600" y="2745075"/>
              <a:ext cx="4000" cy="4025"/>
            </a:xfrm>
            <a:custGeom>
              <a:avLst/>
              <a:gdLst/>
              <a:ahLst/>
              <a:cxnLst/>
              <a:rect l="l" t="t" r="r" b="b"/>
              <a:pathLst>
                <a:path w="160" h="161" extrusionOk="0">
                  <a:moveTo>
                    <a:pt x="52" y="0"/>
                  </a:moveTo>
                  <a:lnTo>
                    <a:pt x="1" y="111"/>
                  </a:lnTo>
                  <a:lnTo>
                    <a:pt x="109" y="160"/>
                  </a:lnTo>
                  <a:lnTo>
                    <a:pt x="160" y="48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23" name="Google Shape;423;p37"/>
            <p:cNvSpPr/>
            <p:nvPr/>
          </p:nvSpPr>
          <p:spPr>
            <a:xfrm>
              <a:off x="2099400" y="2776550"/>
              <a:ext cx="4125" cy="4075"/>
            </a:xfrm>
            <a:custGeom>
              <a:avLst/>
              <a:gdLst/>
              <a:ahLst/>
              <a:cxnLst/>
              <a:rect l="l" t="t" r="r" b="b"/>
              <a:pathLst>
                <a:path w="165" h="163" extrusionOk="0">
                  <a:moveTo>
                    <a:pt x="50" y="1"/>
                  </a:moveTo>
                  <a:lnTo>
                    <a:pt x="0" y="111"/>
                  </a:lnTo>
                  <a:lnTo>
                    <a:pt x="114" y="163"/>
                  </a:lnTo>
                  <a:lnTo>
                    <a:pt x="164" y="51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24" name="Google Shape;424;p37"/>
            <p:cNvSpPr/>
            <p:nvPr/>
          </p:nvSpPr>
          <p:spPr>
            <a:xfrm>
              <a:off x="2109275" y="2762050"/>
              <a:ext cx="4050" cy="4050"/>
            </a:xfrm>
            <a:custGeom>
              <a:avLst/>
              <a:gdLst/>
              <a:ahLst/>
              <a:cxnLst/>
              <a:rect l="l" t="t" r="r" b="b"/>
              <a:pathLst>
                <a:path w="162" h="162" extrusionOk="0">
                  <a:moveTo>
                    <a:pt x="51" y="1"/>
                  </a:moveTo>
                  <a:lnTo>
                    <a:pt x="1" y="112"/>
                  </a:lnTo>
                  <a:lnTo>
                    <a:pt x="112" y="162"/>
                  </a:lnTo>
                  <a:lnTo>
                    <a:pt x="161" y="50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25" name="Google Shape;425;p37"/>
            <p:cNvSpPr/>
            <p:nvPr/>
          </p:nvSpPr>
          <p:spPr>
            <a:xfrm>
              <a:off x="2105775" y="2769950"/>
              <a:ext cx="4025" cy="4050"/>
            </a:xfrm>
            <a:custGeom>
              <a:avLst/>
              <a:gdLst/>
              <a:ahLst/>
              <a:cxnLst/>
              <a:rect l="l" t="t" r="r" b="b"/>
              <a:pathLst>
                <a:path w="161" h="162" extrusionOk="0">
                  <a:moveTo>
                    <a:pt x="49" y="0"/>
                  </a:moveTo>
                  <a:lnTo>
                    <a:pt x="0" y="111"/>
                  </a:lnTo>
                  <a:lnTo>
                    <a:pt x="110" y="161"/>
                  </a:lnTo>
                  <a:lnTo>
                    <a:pt x="160" y="49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26" name="Google Shape;426;p37"/>
            <p:cNvSpPr/>
            <p:nvPr/>
          </p:nvSpPr>
          <p:spPr>
            <a:xfrm>
              <a:off x="2112800" y="2754175"/>
              <a:ext cx="4075" cy="4050"/>
            </a:xfrm>
            <a:custGeom>
              <a:avLst/>
              <a:gdLst/>
              <a:ahLst/>
              <a:cxnLst/>
              <a:rect l="l" t="t" r="r" b="b"/>
              <a:pathLst>
                <a:path w="163" h="162" extrusionOk="0">
                  <a:moveTo>
                    <a:pt x="50" y="0"/>
                  </a:moveTo>
                  <a:lnTo>
                    <a:pt x="1" y="110"/>
                  </a:lnTo>
                  <a:lnTo>
                    <a:pt x="113" y="161"/>
                  </a:lnTo>
                  <a:lnTo>
                    <a:pt x="162" y="50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27" name="Google Shape;427;p37"/>
            <p:cNvSpPr/>
            <p:nvPr/>
          </p:nvSpPr>
          <p:spPr>
            <a:xfrm>
              <a:off x="2116300" y="2746250"/>
              <a:ext cx="4125" cy="4075"/>
            </a:xfrm>
            <a:custGeom>
              <a:avLst/>
              <a:gdLst/>
              <a:ahLst/>
              <a:cxnLst/>
              <a:rect l="l" t="t" r="r" b="b"/>
              <a:pathLst>
                <a:path w="165" h="163" extrusionOk="0">
                  <a:moveTo>
                    <a:pt x="52" y="1"/>
                  </a:moveTo>
                  <a:lnTo>
                    <a:pt x="1" y="113"/>
                  </a:lnTo>
                  <a:lnTo>
                    <a:pt x="114" y="163"/>
                  </a:lnTo>
                  <a:lnTo>
                    <a:pt x="165" y="52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28" name="Google Shape;428;p37"/>
            <p:cNvSpPr/>
            <p:nvPr/>
          </p:nvSpPr>
          <p:spPr>
            <a:xfrm>
              <a:off x="2102250" y="2777800"/>
              <a:ext cx="4000" cy="4050"/>
            </a:xfrm>
            <a:custGeom>
              <a:avLst/>
              <a:gdLst/>
              <a:ahLst/>
              <a:cxnLst/>
              <a:rect l="l" t="t" r="r" b="b"/>
              <a:pathLst>
                <a:path w="160" h="162" extrusionOk="0">
                  <a:moveTo>
                    <a:pt x="50" y="1"/>
                  </a:moveTo>
                  <a:lnTo>
                    <a:pt x="0" y="113"/>
                  </a:lnTo>
                  <a:lnTo>
                    <a:pt x="109" y="161"/>
                  </a:lnTo>
                  <a:lnTo>
                    <a:pt x="159" y="50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29" name="Google Shape;429;p37"/>
            <p:cNvSpPr/>
            <p:nvPr/>
          </p:nvSpPr>
          <p:spPr>
            <a:xfrm>
              <a:off x="2112050" y="2763325"/>
              <a:ext cx="4100" cy="4050"/>
            </a:xfrm>
            <a:custGeom>
              <a:avLst/>
              <a:gdLst/>
              <a:ahLst/>
              <a:cxnLst/>
              <a:rect l="l" t="t" r="r" b="b"/>
              <a:pathLst>
                <a:path w="164" h="162" extrusionOk="0">
                  <a:moveTo>
                    <a:pt x="51" y="1"/>
                  </a:moveTo>
                  <a:lnTo>
                    <a:pt x="1" y="111"/>
                  </a:lnTo>
                  <a:cubicBezTo>
                    <a:pt x="37" y="127"/>
                    <a:pt x="75" y="143"/>
                    <a:pt x="112" y="162"/>
                  </a:cubicBezTo>
                  <a:lnTo>
                    <a:pt x="163" y="50"/>
                  </a:lnTo>
                  <a:cubicBezTo>
                    <a:pt x="125" y="33"/>
                    <a:pt x="89" y="17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30" name="Google Shape;430;p37"/>
            <p:cNvSpPr/>
            <p:nvPr/>
          </p:nvSpPr>
          <p:spPr>
            <a:xfrm>
              <a:off x="2108525" y="2771175"/>
              <a:ext cx="4000" cy="4000"/>
            </a:xfrm>
            <a:custGeom>
              <a:avLst/>
              <a:gdLst/>
              <a:ahLst/>
              <a:cxnLst/>
              <a:rect l="l" t="t" r="r" b="b"/>
              <a:pathLst>
                <a:path w="160" h="160" extrusionOk="0">
                  <a:moveTo>
                    <a:pt x="51" y="0"/>
                  </a:moveTo>
                  <a:lnTo>
                    <a:pt x="0" y="112"/>
                  </a:lnTo>
                  <a:cubicBezTo>
                    <a:pt x="36" y="128"/>
                    <a:pt x="73" y="144"/>
                    <a:pt x="107" y="160"/>
                  </a:cubicBezTo>
                  <a:lnTo>
                    <a:pt x="159" y="50"/>
                  </a:lnTo>
                  <a:cubicBezTo>
                    <a:pt x="124" y="32"/>
                    <a:pt x="88" y="17"/>
                    <a:pt x="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31" name="Google Shape;431;p37"/>
            <p:cNvSpPr/>
            <p:nvPr/>
          </p:nvSpPr>
          <p:spPr>
            <a:xfrm>
              <a:off x="2115575" y="2755450"/>
              <a:ext cx="4200" cy="4075"/>
            </a:xfrm>
            <a:custGeom>
              <a:avLst/>
              <a:gdLst/>
              <a:ahLst/>
              <a:cxnLst/>
              <a:rect l="l" t="t" r="r" b="b"/>
              <a:pathLst>
                <a:path w="168" h="163" extrusionOk="0">
                  <a:moveTo>
                    <a:pt x="51" y="0"/>
                  </a:moveTo>
                  <a:lnTo>
                    <a:pt x="1" y="111"/>
                  </a:lnTo>
                  <a:cubicBezTo>
                    <a:pt x="39" y="127"/>
                    <a:pt x="76" y="144"/>
                    <a:pt x="116" y="162"/>
                  </a:cubicBezTo>
                  <a:lnTo>
                    <a:pt x="168" y="52"/>
                  </a:lnTo>
                  <a:cubicBezTo>
                    <a:pt x="128" y="33"/>
                    <a:pt x="91" y="17"/>
                    <a:pt x="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32" name="Google Shape;432;p37"/>
            <p:cNvSpPr/>
            <p:nvPr/>
          </p:nvSpPr>
          <p:spPr>
            <a:xfrm>
              <a:off x="2119150" y="2747525"/>
              <a:ext cx="4250" cy="4150"/>
            </a:xfrm>
            <a:custGeom>
              <a:avLst/>
              <a:gdLst/>
              <a:ahLst/>
              <a:cxnLst/>
              <a:rect l="l" t="t" r="r" b="b"/>
              <a:pathLst>
                <a:path w="170" h="166" extrusionOk="0">
                  <a:moveTo>
                    <a:pt x="52" y="1"/>
                  </a:moveTo>
                  <a:lnTo>
                    <a:pt x="1" y="112"/>
                  </a:lnTo>
                  <a:cubicBezTo>
                    <a:pt x="40" y="131"/>
                    <a:pt x="77" y="146"/>
                    <a:pt x="118" y="166"/>
                  </a:cubicBezTo>
                  <a:lnTo>
                    <a:pt x="170" y="55"/>
                  </a:lnTo>
                  <a:lnTo>
                    <a:pt x="110" y="28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33" name="Google Shape;433;p37"/>
            <p:cNvSpPr/>
            <p:nvPr/>
          </p:nvSpPr>
          <p:spPr>
            <a:xfrm>
              <a:off x="2104975" y="2779050"/>
              <a:ext cx="3850" cy="3975"/>
            </a:xfrm>
            <a:custGeom>
              <a:avLst/>
              <a:gdLst/>
              <a:ahLst/>
              <a:cxnLst/>
              <a:rect l="l" t="t" r="r" b="b"/>
              <a:pathLst>
                <a:path w="154" h="159" extrusionOk="0">
                  <a:moveTo>
                    <a:pt x="50" y="0"/>
                  </a:moveTo>
                  <a:lnTo>
                    <a:pt x="0" y="111"/>
                  </a:lnTo>
                  <a:lnTo>
                    <a:pt x="52" y="135"/>
                  </a:lnTo>
                  <a:cubicBezTo>
                    <a:pt x="69" y="143"/>
                    <a:pt x="86" y="151"/>
                    <a:pt x="102" y="158"/>
                  </a:cubicBezTo>
                  <a:lnTo>
                    <a:pt x="154" y="48"/>
                  </a:lnTo>
                  <a:cubicBezTo>
                    <a:pt x="122" y="32"/>
                    <a:pt x="84" y="16"/>
                    <a:pt x="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34" name="Google Shape;434;p37"/>
            <p:cNvSpPr/>
            <p:nvPr/>
          </p:nvSpPr>
          <p:spPr>
            <a:xfrm>
              <a:off x="2114775" y="2764550"/>
              <a:ext cx="4100" cy="4075"/>
            </a:xfrm>
            <a:custGeom>
              <a:avLst/>
              <a:gdLst/>
              <a:ahLst/>
              <a:cxnLst/>
              <a:rect l="l" t="t" r="r" b="b"/>
              <a:pathLst>
                <a:path w="164" h="163" extrusionOk="0">
                  <a:moveTo>
                    <a:pt x="52" y="0"/>
                  </a:moveTo>
                  <a:lnTo>
                    <a:pt x="0" y="110"/>
                  </a:lnTo>
                  <a:cubicBezTo>
                    <a:pt x="37" y="128"/>
                    <a:pt x="73" y="145"/>
                    <a:pt x="109" y="162"/>
                  </a:cubicBezTo>
                  <a:lnTo>
                    <a:pt x="163" y="53"/>
                  </a:lnTo>
                  <a:cubicBezTo>
                    <a:pt x="127" y="36"/>
                    <a:pt x="89" y="19"/>
                    <a:pt x="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35" name="Google Shape;435;p37"/>
            <p:cNvSpPr/>
            <p:nvPr/>
          </p:nvSpPr>
          <p:spPr>
            <a:xfrm>
              <a:off x="2111150" y="2772400"/>
              <a:ext cx="3875" cy="3975"/>
            </a:xfrm>
            <a:custGeom>
              <a:avLst/>
              <a:gdLst/>
              <a:ahLst/>
              <a:cxnLst/>
              <a:rect l="l" t="t" r="r" b="b"/>
              <a:pathLst>
                <a:path w="155" h="159" extrusionOk="0">
                  <a:moveTo>
                    <a:pt x="51" y="1"/>
                  </a:moveTo>
                  <a:lnTo>
                    <a:pt x="0" y="111"/>
                  </a:lnTo>
                  <a:cubicBezTo>
                    <a:pt x="34" y="126"/>
                    <a:pt x="71" y="143"/>
                    <a:pt x="102" y="159"/>
                  </a:cubicBezTo>
                  <a:lnTo>
                    <a:pt x="155" y="50"/>
                  </a:lnTo>
                  <a:cubicBezTo>
                    <a:pt x="122" y="33"/>
                    <a:pt x="85" y="16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36" name="Google Shape;436;p37"/>
            <p:cNvSpPr/>
            <p:nvPr/>
          </p:nvSpPr>
          <p:spPr>
            <a:xfrm>
              <a:off x="2118400" y="2756750"/>
              <a:ext cx="4275" cy="4150"/>
            </a:xfrm>
            <a:custGeom>
              <a:avLst/>
              <a:gdLst/>
              <a:ahLst/>
              <a:cxnLst/>
              <a:rect l="l" t="t" r="r" b="b"/>
              <a:pathLst>
                <a:path w="171" h="166" extrusionOk="0">
                  <a:moveTo>
                    <a:pt x="53" y="0"/>
                  </a:moveTo>
                  <a:lnTo>
                    <a:pt x="1" y="110"/>
                  </a:lnTo>
                  <a:cubicBezTo>
                    <a:pt x="40" y="129"/>
                    <a:pt x="79" y="145"/>
                    <a:pt x="118" y="165"/>
                  </a:cubicBezTo>
                  <a:lnTo>
                    <a:pt x="171" y="56"/>
                  </a:lnTo>
                  <a:cubicBezTo>
                    <a:pt x="130" y="35"/>
                    <a:pt x="93" y="18"/>
                    <a:pt x="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37" name="Google Shape;437;p37"/>
            <p:cNvSpPr/>
            <p:nvPr/>
          </p:nvSpPr>
          <p:spPr>
            <a:xfrm>
              <a:off x="2122025" y="2748875"/>
              <a:ext cx="4450" cy="4250"/>
            </a:xfrm>
            <a:custGeom>
              <a:avLst/>
              <a:gdLst/>
              <a:ahLst/>
              <a:cxnLst/>
              <a:rect l="l" t="t" r="r" b="b"/>
              <a:pathLst>
                <a:path w="178" h="170" extrusionOk="0">
                  <a:moveTo>
                    <a:pt x="53" y="1"/>
                  </a:moveTo>
                  <a:lnTo>
                    <a:pt x="1" y="112"/>
                  </a:lnTo>
                  <a:cubicBezTo>
                    <a:pt x="42" y="130"/>
                    <a:pt x="82" y="149"/>
                    <a:pt x="124" y="170"/>
                  </a:cubicBezTo>
                  <a:lnTo>
                    <a:pt x="177" y="61"/>
                  </a:lnTo>
                  <a:cubicBezTo>
                    <a:pt x="134" y="39"/>
                    <a:pt x="94" y="20"/>
                    <a:pt x="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38" name="Google Shape;438;p37"/>
            <p:cNvSpPr/>
            <p:nvPr/>
          </p:nvSpPr>
          <p:spPr>
            <a:xfrm>
              <a:off x="2107500" y="2780225"/>
              <a:ext cx="3750" cy="3900"/>
            </a:xfrm>
            <a:custGeom>
              <a:avLst/>
              <a:gdLst/>
              <a:ahLst/>
              <a:cxnLst/>
              <a:rect l="l" t="t" r="r" b="b"/>
              <a:pathLst>
                <a:path w="150" h="156" extrusionOk="0">
                  <a:moveTo>
                    <a:pt x="53" y="0"/>
                  </a:moveTo>
                  <a:lnTo>
                    <a:pt x="1" y="110"/>
                  </a:lnTo>
                  <a:cubicBezTo>
                    <a:pt x="32" y="126"/>
                    <a:pt x="67" y="141"/>
                    <a:pt x="96" y="156"/>
                  </a:cubicBezTo>
                  <a:lnTo>
                    <a:pt x="149" y="47"/>
                  </a:lnTo>
                  <a:cubicBezTo>
                    <a:pt x="120" y="31"/>
                    <a:pt x="86" y="16"/>
                    <a:pt x="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39" name="Google Shape;439;p37"/>
            <p:cNvSpPr/>
            <p:nvPr/>
          </p:nvSpPr>
          <p:spPr>
            <a:xfrm>
              <a:off x="2117500" y="2765875"/>
              <a:ext cx="4125" cy="4125"/>
            </a:xfrm>
            <a:custGeom>
              <a:avLst/>
              <a:gdLst/>
              <a:ahLst/>
              <a:cxnLst/>
              <a:rect l="l" t="t" r="r" b="b"/>
              <a:pathLst>
                <a:path w="165" h="165" extrusionOk="0">
                  <a:moveTo>
                    <a:pt x="54" y="0"/>
                  </a:moveTo>
                  <a:lnTo>
                    <a:pt x="0" y="109"/>
                  </a:lnTo>
                  <a:cubicBezTo>
                    <a:pt x="37" y="128"/>
                    <a:pt x="72" y="145"/>
                    <a:pt x="107" y="164"/>
                  </a:cubicBezTo>
                  <a:lnTo>
                    <a:pt x="164" y="56"/>
                  </a:lnTo>
                  <a:cubicBezTo>
                    <a:pt x="128" y="37"/>
                    <a:pt x="92" y="19"/>
                    <a:pt x="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40" name="Google Shape;440;p37"/>
            <p:cNvSpPr/>
            <p:nvPr/>
          </p:nvSpPr>
          <p:spPr>
            <a:xfrm>
              <a:off x="2113700" y="2773625"/>
              <a:ext cx="3900" cy="4000"/>
            </a:xfrm>
            <a:custGeom>
              <a:avLst/>
              <a:gdLst/>
              <a:ahLst/>
              <a:cxnLst/>
              <a:rect l="l" t="t" r="r" b="b"/>
              <a:pathLst>
                <a:path w="156" h="160" extrusionOk="0">
                  <a:moveTo>
                    <a:pt x="56" y="1"/>
                  </a:moveTo>
                  <a:lnTo>
                    <a:pt x="1" y="110"/>
                  </a:lnTo>
                  <a:cubicBezTo>
                    <a:pt x="33" y="126"/>
                    <a:pt x="67" y="142"/>
                    <a:pt x="98" y="159"/>
                  </a:cubicBezTo>
                  <a:lnTo>
                    <a:pt x="156" y="51"/>
                  </a:lnTo>
                  <a:cubicBezTo>
                    <a:pt x="123" y="33"/>
                    <a:pt x="89" y="17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41" name="Google Shape;441;p37"/>
            <p:cNvSpPr/>
            <p:nvPr/>
          </p:nvSpPr>
          <p:spPr>
            <a:xfrm>
              <a:off x="2121325" y="2758150"/>
              <a:ext cx="4350" cy="4225"/>
            </a:xfrm>
            <a:custGeom>
              <a:avLst/>
              <a:gdLst/>
              <a:ahLst/>
              <a:cxnLst/>
              <a:rect l="l" t="t" r="r" b="b"/>
              <a:pathLst>
                <a:path w="174" h="169" extrusionOk="0">
                  <a:moveTo>
                    <a:pt x="54" y="0"/>
                  </a:moveTo>
                  <a:lnTo>
                    <a:pt x="1" y="109"/>
                  </a:lnTo>
                  <a:cubicBezTo>
                    <a:pt x="38" y="128"/>
                    <a:pt x="78" y="146"/>
                    <a:pt x="116" y="168"/>
                  </a:cubicBezTo>
                  <a:lnTo>
                    <a:pt x="173" y="60"/>
                  </a:lnTo>
                  <a:cubicBezTo>
                    <a:pt x="133" y="39"/>
                    <a:pt x="93" y="19"/>
                    <a:pt x="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42" name="Google Shape;442;p37"/>
            <p:cNvSpPr/>
            <p:nvPr/>
          </p:nvSpPr>
          <p:spPr>
            <a:xfrm>
              <a:off x="2125125" y="2750375"/>
              <a:ext cx="4600" cy="4375"/>
            </a:xfrm>
            <a:custGeom>
              <a:avLst/>
              <a:gdLst/>
              <a:ahLst/>
              <a:cxnLst/>
              <a:rect l="l" t="t" r="r" b="b"/>
              <a:pathLst>
                <a:path w="184" h="175" extrusionOk="0">
                  <a:moveTo>
                    <a:pt x="53" y="1"/>
                  </a:moveTo>
                  <a:lnTo>
                    <a:pt x="0" y="110"/>
                  </a:lnTo>
                  <a:cubicBezTo>
                    <a:pt x="42" y="131"/>
                    <a:pt x="83" y="150"/>
                    <a:pt x="126" y="174"/>
                  </a:cubicBezTo>
                  <a:lnTo>
                    <a:pt x="183" y="67"/>
                  </a:lnTo>
                  <a:cubicBezTo>
                    <a:pt x="138" y="42"/>
                    <a:pt x="97" y="23"/>
                    <a:pt x="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43" name="Google Shape;443;p37"/>
            <p:cNvSpPr/>
            <p:nvPr/>
          </p:nvSpPr>
          <p:spPr>
            <a:xfrm>
              <a:off x="2109925" y="2781375"/>
              <a:ext cx="3625" cy="3850"/>
            </a:xfrm>
            <a:custGeom>
              <a:avLst/>
              <a:gdLst/>
              <a:ahLst/>
              <a:cxnLst/>
              <a:rect l="l" t="t" r="r" b="b"/>
              <a:pathLst>
                <a:path w="145" h="154" extrusionOk="0">
                  <a:moveTo>
                    <a:pt x="53" y="1"/>
                  </a:moveTo>
                  <a:lnTo>
                    <a:pt x="0" y="110"/>
                  </a:lnTo>
                  <a:cubicBezTo>
                    <a:pt x="31" y="124"/>
                    <a:pt x="62" y="140"/>
                    <a:pt x="88" y="153"/>
                  </a:cubicBezTo>
                  <a:lnTo>
                    <a:pt x="145" y="45"/>
                  </a:lnTo>
                  <a:cubicBezTo>
                    <a:pt x="116" y="32"/>
                    <a:pt x="83" y="16"/>
                    <a:pt x="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44" name="Google Shape;444;p37"/>
            <p:cNvSpPr/>
            <p:nvPr/>
          </p:nvSpPr>
          <p:spPr>
            <a:xfrm>
              <a:off x="2120175" y="2767275"/>
              <a:ext cx="4175" cy="4175"/>
            </a:xfrm>
            <a:custGeom>
              <a:avLst/>
              <a:gdLst/>
              <a:ahLst/>
              <a:cxnLst/>
              <a:rect l="l" t="t" r="r" b="b"/>
              <a:pathLst>
                <a:path w="167" h="167" extrusionOk="0">
                  <a:moveTo>
                    <a:pt x="57" y="0"/>
                  </a:moveTo>
                  <a:lnTo>
                    <a:pt x="0" y="108"/>
                  </a:lnTo>
                  <a:cubicBezTo>
                    <a:pt x="36" y="126"/>
                    <a:pt x="70" y="146"/>
                    <a:pt x="104" y="166"/>
                  </a:cubicBezTo>
                  <a:lnTo>
                    <a:pt x="166" y="62"/>
                  </a:lnTo>
                  <a:cubicBezTo>
                    <a:pt x="131" y="40"/>
                    <a:pt x="95" y="2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45" name="Google Shape;445;p37"/>
            <p:cNvSpPr/>
            <p:nvPr/>
          </p:nvSpPr>
          <p:spPr>
            <a:xfrm>
              <a:off x="2116125" y="2774900"/>
              <a:ext cx="3825" cy="3975"/>
            </a:xfrm>
            <a:custGeom>
              <a:avLst/>
              <a:gdLst/>
              <a:ahLst/>
              <a:cxnLst/>
              <a:rect l="l" t="t" r="r" b="b"/>
              <a:pathLst>
                <a:path w="153" h="159" extrusionOk="0">
                  <a:moveTo>
                    <a:pt x="57" y="0"/>
                  </a:moveTo>
                  <a:lnTo>
                    <a:pt x="0" y="108"/>
                  </a:lnTo>
                  <a:cubicBezTo>
                    <a:pt x="32" y="125"/>
                    <a:pt x="63" y="142"/>
                    <a:pt x="91" y="158"/>
                  </a:cubicBezTo>
                  <a:lnTo>
                    <a:pt x="153" y="53"/>
                  </a:lnTo>
                  <a:cubicBezTo>
                    <a:pt x="123" y="36"/>
                    <a:pt x="91" y="17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46" name="Google Shape;446;p37"/>
            <p:cNvSpPr/>
            <p:nvPr/>
          </p:nvSpPr>
          <p:spPr>
            <a:xfrm>
              <a:off x="2124225" y="2759650"/>
              <a:ext cx="4500" cy="4350"/>
            </a:xfrm>
            <a:custGeom>
              <a:avLst/>
              <a:gdLst/>
              <a:ahLst/>
              <a:cxnLst/>
              <a:rect l="l" t="t" r="r" b="b"/>
              <a:pathLst>
                <a:path w="180" h="174" extrusionOk="0">
                  <a:moveTo>
                    <a:pt x="57" y="0"/>
                  </a:moveTo>
                  <a:lnTo>
                    <a:pt x="0" y="108"/>
                  </a:lnTo>
                  <a:cubicBezTo>
                    <a:pt x="40" y="129"/>
                    <a:pt x="78" y="150"/>
                    <a:pt x="117" y="174"/>
                  </a:cubicBezTo>
                  <a:lnTo>
                    <a:pt x="180" y="68"/>
                  </a:lnTo>
                  <a:cubicBezTo>
                    <a:pt x="139" y="44"/>
                    <a:pt x="99" y="21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47" name="Google Shape;447;p37"/>
            <p:cNvSpPr/>
            <p:nvPr/>
          </p:nvSpPr>
          <p:spPr>
            <a:xfrm>
              <a:off x="2128325" y="2752075"/>
              <a:ext cx="4750" cy="4475"/>
            </a:xfrm>
            <a:custGeom>
              <a:avLst/>
              <a:gdLst/>
              <a:ahLst/>
              <a:cxnLst/>
              <a:rect l="l" t="t" r="r" b="b"/>
              <a:pathLst>
                <a:path w="190" h="179" extrusionOk="0">
                  <a:moveTo>
                    <a:pt x="57" y="0"/>
                  </a:moveTo>
                  <a:lnTo>
                    <a:pt x="0" y="108"/>
                  </a:lnTo>
                  <a:lnTo>
                    <a:pt x="63" y="143"/>
                  </a:lnTo>
                  <a:cubicBezTo>
                    <a:pt x="84" y="152"/>
                    <a:pt x="106" y="166"/>
                    <a:pt x="128" y="179"/>
                  </a:cubicBezTo>
                  <a:lnTo>
                    <a:pt x="190" y="74"/>
                  </a:lnTo>
                  <a:cubicBezTo>
                    <a:pt x="168" y="62"/>
                    <a:pt x="145" y="47"/>
                    <a:pt x="123" y="36"/>
                  </a:cubicBezTo>
                  <a:lnTo>
                    <a:pt x="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48" name="Google Shape;448;p37"/>
            <p:cNvSpPr/>
            <p:nvPr/>
          </p:nvSpPr>
          <p:spPr>
            <a:xfrm>
              <a:off x="2112050" y="2782550"/>
              <a:ext cx="3525" cy="3800"/>
            </a:xfrm>
            <a:custGeom>
              <a:avLst/>
              <a:gdLst/>
              <a:ahLst/>
              <a:cxnLst/>
              <a:rect l="l" t="t" r="r" b="b"/>
              <a:pathLst>
                <a:path w="141" h="152" extrusionOk="0">
                  <a:moveTo>
                    <a:pt x="58" y="1"/>
                  </a:moveTo>
                  <a:lnTo>
                    <a:pt x="1" y="108"/>
                  </a:lnTo>
                  <a:lnTo>
                    <a:pt x="41" y="130"/>
                  </a:lnTo>
                  <a:cubicBezTo>
                    <a:pt x="56" y="137"/>
                    <a:pt x="66" y="145"/>
                    <a:pt x="78" y="152"/>
                  </a:cubicBezTo>
                  <a:lnTo>
                    <a:pt x="141" y="47"/>
                  </a:lnTo>
                  <a:cubicBezTo>
                    <a:pt x="128" y="39"/>
                    <a:pt x="117" y="32"/>
                    <a:pt x="101" y="23"/>
                  </a:cubicBezTo>
                  <a:lnTo>
                    <a:pt x="5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49" name="Google Shape;449;p37"/>
            <p:cNvSpPr/>
            <p:nvPr/>
          </p:nvSpPr>
          <p:spPr>
            <a:xfrm>
              <a:off x="2122775" y="2768800"/>
              <a:ext cx="4225" cy="4200"/>
            </a:xfrm>
            <a:custGeom>
              <a:avLst/>
              <a:gdLst/>
              <a:ahLst/>
              <a:cxnLst/>
              <a:rect l="l" t="t" r="r" b="b"/>
              <a:pathLst>
                <a:path w="169" h="168" extrusionOk="0">
                  <a:moveTo>
                    <a:pt x="62" y="1"/>
                  </a:moveTo>
                  <a:lnTo>
                    <a:pt x="0" y="105"/>
                  </a:lnTo>
                  <a:lnTo>
                    <a:pt x="52" y="135"/>
                  </a:lnTo>
                  <a:lnTo>
                    <a:pt x="101" y="168"/>
                  </a:lnTo>
                  <a:lnTo>
                    <a:pt x="168" y="67"/>
                  </a:lnTo>
                  <a:lnTo>
                    <a:pt x="115" y="32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50" name="Google Shape;450;p37"/>
            <p:cNvSpPr/>
            <p:nvPr/>
          </p:nvSpPr>
          <p:spPr>
            <a:xfrm>
              <a:off x="2118375" y="2776250"/>
              <a:ext cx="3825" cy="3975"/>
            </a:xfrm>
            <a:custGeom>
              <a:avLst/>
              <a:gdLst/>
              <a:ahLst/>
              <a:cxnLst/>
              <a:rect l="l" t="t" r="r" b="b"/>
              <a:pathLst>
                <a:path w="153" h="159" extrusionOk="0">
                  <a:moveTo>
                    <a:pt x="63" y="0"/>
                  </a:moveTo>
                  <a:lnTo>
                    <a:pt x="1" y="106"/>
                  </a:lnTo>
                  <a:lnTo>
                    <a:pt x="45" y="130"/>
                  </a:lnTo>
                  <a:lnTo>
                    <a:pt x="85" y="158"/>
                  </a:lnTo>
                  <a:lnTo>
                    <a:pt x="152" y="56"/>
                  </a:lnTo>
                  <a:lnTo>
                    <a:pt x="110" y="28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51" name="Google Shape;451;p37"/>
            <p:cNvSpPr/>
            <p:nvPr/>
          </p:nvSpPr>
          <p:spPr>
            <a:xfrm>
              <a:off x="2127150" y="2761325"/>
              <a:ext cx="4625" cy="4500"/>
            </a:xfrm>
            <a:custGeom>
              <a:avLst/>
              <a:gdLst/>
              <a:ahLst/>
              <a:cxnLst/>
              <a:rect l="l" t="t" r="r" b="b"/>
              <a:pathLst>
                <a:path w="185" h="180" extrusionOk="0">
                  <a:moveTo>
                    <a:pt x="63" y="1"/>
                  </a:moveTo>
                  <a:lnTo>
                    <a:pt x="0" y="107"/>
                  </a:lnTo>
                  <a:lnTo>
                    <a:pt x="58" y="141"/>
                  </a:lnTo>
                  <a:lnTo>
                    <a:pt x="117" y="179"/>
                  </a:lnTo>
                  <a:lnTo>
                    <a:pt x="184" y="78"/>
                  </a:lnTo>
                  <a:lnTo>
                    <a:pt x="123" y="37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52" name="Google Shape;452;p37"/>
            <p:cNvSpPr/>
            <p:nvPr/>
          </p:nvSpPr>
          <p:spPr>
            <a:xfrm>
              <a:off x="2131500" y="2753925"/>
              <a:ext cx="5025" cy="4675"/>
            </a:xfrm>
            <a:custGeom>
              <a:avLst/>
              <a:gdLst/>
              <a:ahLst/>
              <a:cxnLst/>
              <a:rect l="l" t="t" r="r" b="b"/>
              <a:pathLst>
                <a:path w="201" h="187" extrusionOk="0">
                  <a:moveTo>
                    <a:pt x="63" y="0"/>
                  </a:moveTo>
                  <a:lnTo>
                    <a:pt x="1" y="105"/>
                  </a:lnTo>
                  <a:lnTo>
                    <a:pt x="67" y="144"/>
                  </a:lnTo>
                  <a:lnTo>
                    <a:pt x="134" y="187"/>
                  </a:lnTo>
                  <a:lnTo>
                    <a:pt x="201" y="86"/>
                  </a:lnTo>
                  <a:lnTo>
                    <a:pt x="130" y="41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53" name="Google Shape;453;p37"/>
            <p:cNvSpPr/>
            <p:nvPr/>
          </p:nvSpPr>
          <p:spPr>
            <a:xfrm>
              <a:off x="2114000" y="2783700"/>
              <a:ext cx="3450" cy="3700"/>
            </a:xfrm>
            <a:custGeom>
              <a:avLst/>
              <a:gdLst/>
              <a:ahLst/>
              <a:cxnLst/>
              <a:rect l="l" t="t" r="r" b="b"/>
              <a:pathLst>
                <a:path w="138" h="148" extrusionOk="0">
                  <a:moveTo>
                    <a:pt x="63" y="0"/>
                  </a:moveTo>
                  <a:lnTo>
                    <a:pt x="0" y="105"/>
                  </a:lnTo>
                  <a:lnTo>
                    <a:pt x="39" y="127"/>
                  </a:lnTo>
                  <a:lnTo>
                    <a:pt x="70" y="148"/>
                  </a:lnTo>
                  <a:lnTo>
                    <a:pt x="137" y="47"/>
                  </a:lnTo>
                  <a:lnTo>
                    <a:pt x="102" y="2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54" name="Google Shape;454;p37"/>
            <p:cNvSpPr/>
            <p:nvPr/>
          </p:nvSpPr>
          <p:spPr>
            <a:xfrm>
              <a:off x="2125275" y="2770400"/>
              <a:ext cx="4275" cy="4300"/>
            </a:xfrm>
            <a:custGeom>
              <a:avLst/>
              <a:gdLst/>
              <a:ahLst/>
              <a:cxnLst/>
              <a:rect l="l" t="t" r="r" b="b"/>
              <a:pathLst>
                <a:path w="171" h="172" extrusionOk="0">
                  <a:moveTo>
                    <a:pt x="68" y="1"/>
                  </a:moveTo>
                  <a:lnTo>
                    <a:pt x="1" y="104"/>
                  </a:lnTo>
                  <a:cubicBezTo>
                    <a:pt x="18" y="114"/>
                    <a:pt x="35" y="124"/>
                    <a:pt x="50" y="136"/>
                  </a:cubicBezTo>
                  <a:lnTo>
                    <a:pt x="97" y="171"/>
                  </a:lnTo>
                  <a:lnTo>
                    <a:pt x="171" y="74"/>
                  </a:lnTo>
                  <a:lnTo>
                    <a:pt x="120" y="36"/>
                  </a:lnTo>
                  <a:cubicBezTo>
                    <a:pt x="103" y="24"/>
                    <a:pt x="86" y="13"/>
                    <a:pt x="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55" name="Google Shape;455;p37"/>
            <p:cNvSpPr/>
            <p:nvPr/>
          </p:nvSpPr>
          <p:spPr>
            <a:xfrm>
              <a:off x="2120475" y="2777650"/>
              <a:ext cx="3800" cy="3925"/>
            </a:xfrm>
            <a:custGeom>
              <a:avLst/>
              <a:gdLst/>
              <a:ahLst/>
              <a:cxnLst/>
              <a:rect l="l" t="t" r="r" b="b"/>
              <a:pathLst>
                <a:path w="152" h="157" extrusionOk="0">
                  <a:moveTo>
                    <a:pt x="68" y="0"/>
                  </a:moveTo>
                  <a:lnTo>
                    <a:pt x="1" y="102"/>
                  </a:lnTo>
                  <a:cubicBezTo>
                    <a:pt x="14" y="110"/>
                    <a:pt x="29" y="120"/>
                    <a:pt x="41" y="129"/>
                  </a:cubicBezTo>
                  <a:lnTo>
                    <a:pt x="78" y="156"/>
                  </a:lnTo>
                  <a:lnTo>
                    <a:pt x="151" y="59"/>
                  </a:lnTo>
                  <a:lnTo>
                    <a:pt x="112" y="29"/>
                  </a:lnTo>
                  <a:cubicBezTo>
                    <a:pt x="97" y="19"/>
                    <a:pt x="83" y="10"/>
                    <a:pt x="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56" name="Google Shape;456;p37"/>
            <p:cNvSpPr/>
            <p:nvPr/>
          </p:nvSpPr>
          <p:spPr>
            <a:xfrm>
              <a:off x="2130025" y="2763225"/>
              <a:ext cx="4750" cy="4625"/>
            </a:xfrm>
            <a:custGeom>
              <a:avLst/>
              <a:gdLst/>
              <a:ahLst/>
              <a:cxnLst/>
              <a:rect l="l" t="t" r="r" b="b"/>
              <a:pathLst>
                <a:path w="190" h="185" extrusionOk="0">
                  <a:moveTo>
                    <a:pt x="68" y="1"/>
                  </a:moveTo>
                  <a:lnTo>
                    <a:pt x="1" y="101"/>
                  </a:lnTo>
                  <a:cubicBezTo>
                    <a:pt x="20" y="115"/>
                    <a:pt x="39" y="126"/>
                    <a:pt x="59" y="141"/>
                  </a:cubicBezTo>
                  <a:lnTo>
                    <a:pt x="116" y="184"/>
                  </a:lnTo>
                  <a:lnTo>
                    <a:pt x="189" y="88"/>
                  </a:lnTo>
                  <a:lnTo>
                    <a:pt x="129" y="42"/>
                  </a:lnTo>
                  <a:cubicBezTo>
                    <a:pt x="108" y="28"/>
                    <a:pt x="89" y="15"/>
                    <a:pt x="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57" name="Google Shape;457;p37"/>
            <p:cNvSpPr/>
            <p:nvPr/>
          </p:nvSpPr>
          <p:spPr>
            <a:xfrm>
              <a:off x="2134825" y="2756050"/>
              <a:ext cx="5225" cy="4975"/>
            </a:xfrm>
            <a:custGeom>
              <a:avLst/>
              <a:gdLst/>
              <a:ahLst/>
              <a:cxnLst/>
              <a:rect l="l" t="t" r="r" b="b"/>
              <a:pathLst>
                <a:path w="209" h="199" extrusionOk="0">
                  <a:moveTo>
                    <a:pt x="68" y="0"/>
                  </a:moveTo>
                  <a:lnTo>
                    <a:pt x="1" y="102"/>
                  </a:lnTo>
                  <a:cubicBezTo>
                    <a:pt x="22" y="117"/>
                    <a:pt x="44" y="130"/>
                    <a:pt x="67" y="147"/>
                  </a:cubicBezTo>
                  <a:lnTo>
                    <a:pt x="134" y="198"/>
                  </a:lnTo>
                  <a:lnTo>
                    <a:pt x="208" y="101"/>
                  </a:lnTo>
                  <a:lnTo>
                    <a:pt x="137" y="48"/>
                  </a:lnTo>
                  <a:cubicBezTo>
                    <a:pt x="115" y="30"/>
                    <a:pt x="91" y="17"/>
                    <a:pt x="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58" name="Google Shape;458;p37"/>
            <p:cNvSpPr/>
            <p:nvPr/>
          </p:nvSpPr>
          <p:spPr>
            <a:xfrm>
              <a:off x="2115725" y="2784850"/>
              <a:ext cx="3325" cy="3575"/>
            </a:xfrm>
            <a:custGeom>
              <a:avLst/>
              <a:gdLst/>
              <a:ahLst/>
              <a:cxnLst/>
              <a:rect l="l" t="t" r="r" b="b"/>
              <a:pathLst>
                <a:path w="133" h="143" extrusionOk="0">
                  <a:moveTo>
                    <a:pt x="68" y="1"/>
                  </a:moveTo>
                  <a:lnTo>
                    <a:pt x="1" y="102"/>
                  </a:lnTo>
                  <a:cubicBezTo>
                    <a:pt x="11" y="108"/>
                    <a:pt x="23" y="116"/>
                    <a:pt x="32" y="122"/>
                  </a:cubicBezTo>
                  <a:lnTo>
                    <a:pt x="59" y="143"/>
                  </a:lnTo>
                  <a:lnTo>
                    <a:pt x="133" y="45"/>
                  </a:lnTo>
                  <a:lnTo>
                    <a:pt x="103" y="23"/>
                  </a:lnTo>
                  <a:cubicBezTo>
                    <a:pt x="91" y="14"/>
                    <a:pt x="80" y="8"/>
                    <a:pt x="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59" name="Google Shape;459;p37"/>
            <p:cNvSpPr/>
            <p:nvPr/>
          </p:nvSpPr>
          <p:spPr>
            <a:xfrm>
              <a:off x="2127675" y="2772275"/>
              <a:ext cx="4300" cy="4300"/>
            </a:xfrm>
            <a:custGeom>
              <a:avLst/>
              <a:gdLst/>
              <a:ahLst/>
              <a:cxnLst/>
              <a:rect l="l" t="t" r="r" b="b"/>
              <a:pathLst>
                <a:path w="172" h="172" extrusionOk="0">
                  <a:moveTo>
                    <a:pt x="74" y="1"/>
                  </a:moveTo>
                  <a:lnTo>
                    <a:pt x="0" y="97"/>
                  </a:lnTo>
                  <a:cubicBezTo>
                    <a:pt x="32" y="120"/>
                    <a:pt x="60" y="147"/>
                    <a:pt x="89" y="172"/>
                  </a:cubicBezTo>
                  <a:lnTo>
                    <a:pt x="171" y="81"/>
                  </a:lnTo>
                  <a:cubicBezTo>
                    <a:pt x="138" y="54"/>
                    <a:pt x="107" y="25"/>
                    <a:pt x="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60" name="Google Shape;460;p37"/>
            <p:cNvSpPr/>
            <p:nvPr/>
          </p:nvSpPr>
          <p:spPr>
            <a:xfrm>
              <a:off x="2122400" y="2779125"/>
              <a:ext cx="3775" cy="3875"/>
            </a:xfrm>
            <a:custGeom>
              <a:avLst/>
              <a:gdLst/>
              <a:ahLst/>
              <a:cxnLst/>
              <a:rect l="l" t="t" r="r" b="b"/>
              <a:pathLst>
                <a:path w="151" h="155" extrusionOk="0">
                  <a:moveTo>
                    <a:pt x="74" y="1"/>
                  </a:moveTo>
                  <a:lnTo>
                    <a:pt x="1" y="97"/>
                  </a:lnTo>
                  <a:cubicBezTo>
                    <a:pt x="26" y="115"/>
                    <a:pt x="47" y="134"/>
                    <a:pt x="69" y="154"/>
                  </a:cubicBezTo>
                  <a:lnTo>
                    <a:pt x="151" y="63"/>
                  </a:lnTo>
                  <a:cubicBezTo>
                    <a:pt x="126" y="42"/>
                    <a:pt x="103" y="20"/>
                    <a:pt x="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61" name="Google Shape;461;p37"/>
            <p:cNvSpPr/>
            <p:nvPr/>
          </p:nvSpPr>
          <p:spPr>
            <a:xfrm>
              <a:off x="2132925" y="2765400"/>
              <a:ext cx="4825" cy="4750"/>
            </a:xfrm>
            <a:custGeom>
              <a:avLst/>
              <a:gdLst/>
              <a:ahLst/>
              <a:cxnLst/>
              <a:rect l="l" t="t" r="r" b="b"/>
              <a:pathLst>
                <a:path w="193" h="190" extrusionOk="0">
                  <a:moveTo>
                    <a:pt x="75" y="1"/>
                  </a:moveTo>
                  <a:lnTo>
                    <a:pt x="1" y="97"/>
                  </a:lnTo>
                  <a:cubicBezTo>
                    <a:pt x="39" y="125"/>
                    <a:pt x="75" y="158"/>
                    <a:pt x="112" y="190"/>
                  </a:cubicBezTo>
                  <a:lnTo>
                    <a:pt x="193" y="99"/>
                  </a:lnTo>
                  <a:cubicBezTo>
                    <a:pt x="154" y="65"/>
                    <a:pt x="115" y="30"/>
                    <a:pt x="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62" name="Google Shape;462;p37"/>
            <p:cNvSpPr/>
            <p:nvPr/>
          </p:nvSpPr>
          <p:spPr>
            <a:xfrm>
              <a:off x="2138175" y="2758550"/>
              <a:ext cx="5375" cy="5200"/>
            </a:xfrm>
            <a:custGeom>
              <a:avLst/>
              <a:gdLst/>
              <a:ahLst/>
              <a:cxnLst/>
              <a:rect l="l" t="t" r="r" b="b"/>
              <a:pathLst>
                <a:path w="215" h="208" extrusionOk="0">
                  <a:moveTo>
                    <a:pt x="74" y="1"/>
                  </a:moveTo>
                  <a:lnTo>
                    <a:pt x="0" y="98"/>
                  </a:lnTo>
                  <a:cubicBezTo>
                    <a:pt x="44" y="129"/>
                    <a:pt x="90" y="169"/>
                    <a:pt x="132" y="207"/>
                  </a:cubicBezTo>
                  <a:lnTo>
                    <a:pt x="214" y="116"/>
                  </a:lnTo>
                  <a:cubicBezTo>
                    <a:pt x="167" y="75"/>
                    <a:pt x="121" y="34"/>
                    <a:pt x="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63" name="Google Shape;463;p37"/>
            <p:cNvSpPr/>
            <p:nvPr/>
          </p:nvSpPr>
          <p:spPr>
            <a:xfrm>
              <a:off x="2117175" y="2785975"/>
              <a:ext cx="3250" cy="3450"/>
            </a:xfrm>
            <a:custGeom>
              <a:avLst/>
              <a:gdLst/>
              <a:ahLst/>
              <a:cxnLst/>
              <a:rect l="l" t="t" r="r" b="b"/>
              <a:pathLst>
                <a:path w="130" h="138" extrusionOk="0">
                  <a:moveTo>
                    <a:pt x="75" y="0"/>
                  </a:moveTo>
                  <a:lnTo>
                    <a:pt x="1" y="98"/>
                  </a:lnTo>
                  <a:cubicBezTo>
                    <a:pt x="21" y="111"/>
                    <a:pt x="33" y="124"/>
                    <a:pt x="48" y="137"/>
                  </a:cubicBezTo>
                  <a:lnTo>
                    <a:pt x="130" y="46"/>
                  </a:lnTo>
                  <a:cubicBezTo>
                    <a:pt x="111" y="31"/>
                    <a:pt x="96" y="15"/>
                    <a:pt x="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64" name="Google Shape;464;p37"/>
            <p:cNvSpPr/>
            <p:nvPr/>
          </p:nvSpPr>
          <p:spPr>
            <a:xfrm>
              <a:off x="2129925" y="2774275"/>
              <a:ext cx="4300" cy="4300"/>
            </a:xfrm>
            <a:custGeom>
              <a:avLst/>
              <a:gdLst/>
              <a:ahLst/>
              <a:cxnLst/>
              <a:rect l="l" t="t" r="r" b="b"/>
              <a:pathLst>
                <a:path w="172" h="172" extrusionOk="0">
                  <a:moveTo>
                    <a:pt x="82" y="1"/>
                  </a:moveTo>
                  <a:lnTo>
                    <a:pt x="0" y="92"/>
                  </a:lnTo>
                  <a:lnTo>
                    <a:pt x="21" y="111"/>
                  </a:lnTo>
                  <a:lnTo>
                    <a:pt x="42" y="131"/>
                  </a:lnTo>
                  <a:lnTo>
                    <a:pt x="82" y="172"/>
                  </a:lnTo>
                  <a:lnTo>
                    <a:pt x="172" y="90"/>
                  </a:lnTo>
                  <a:lnTo>
                    <a:pt x="128" y="45"/>
                  </a:lnTo>
                  <a:lnTo>
                    <a:pt x="105" y="21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65" name="Google Shape;465;p37"/>
            <p:cNvSpPr/>
            <p:nvPr/>
          </p:nvSpPr>
          <p:spPr>
            <a:xfrm>
              <a:off x="2124100" y="2780700"/>
              <a:ext cx="3800" cy="3750"/>
            </a:xfrm>
            <a:custGeom>
              <a:avLst/>
              <a:gdLst/>
              <a:ahLst/>
              <a:cxnLst/>
              <a:rect l="l" t="t" r="r" b="b"/>
              <a:pathLst>
                <a:path w="152" h="150" extrusionOk="0">
                  <a:moveTo>
                    <a:pt x="83" y="1"/>
                  </a:moveTo>
                  <a:lnTo>
                    <a:pt x="1" y="91"/>
                  </a:lnTo>
                  <a:lnTo>
                    <a:pt x="19" y="106"/>
                  </a:lnTo>
                  <a:lnTo>
                    <a:pt x="32" y="120"/>
                  </a:lnTo>
                  <a:lnTo>
                    <a:pt x="62" y="149"/>
                  </a:lnTo>
                  <a:lnTo>
                    <a:pt x="151" y="66"/>
                  </a:lnTo>
                  <a:lnTo>
                    <a:pt x="118" y="33"/>
                  </a:lnTo>
                  <a:lnTo>
                    <a:pt x="102" y="16"/>
                  </a:lnTo>
                  <a:lnTo>
                    <a:pt x="8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66" name="Google Shape;466;p37"/>
            <p:cNvSpPr/>
            <p:nvPr/>
          </p:nvSpPr>
          <p:spPr>
            <a:xfrm>
              <a:off x="2135700" y="2767875"/>
              <a:ext cx="4875" cy="4875"/>
            </a:xfrm>
            <a:custGeom>
              <a:avLst/>
              <a:gdLst/>
              <a:ahLst/>
              <a:cxnLst/>
              <a:rect l="l" t="t" r="r" b="b"/>
              <a:pathLst>
                <a:path w="195" h="195" extrusionOk="0">
                  <a:moveTo>
                    <a:pt x="82" y="0"/>
                  </a:moveTo>
                  <a:lnTo>
                    <a:pt x="1" y="91"/>
                  </a:lnTo>
                  <a:lnTo>
                    <a:pt x="28" y="115"/>
                  </a:lnTo>
                  <a:lnTo>
                    <a:pt x="54" y="141"/>
                  </a:lnTo>
                  <a:lnTo>
                    <a:pt x="106" y="194"/>
                  </a:lnTo>
                  <a:lnTo>
                    <a:pt x="195" y="111"/>
                  </a:lnTo>
                  <a:lnTo>
                    <a:pt x="139" y="54"/>
                  </a:lnTo>
                  <a:lnTo>
                    <a:pt x="111" y="26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67" name="Google Shape;467;p37"/>
            <p:cNvSpPr/>
            <p:nvPr/>
          </p:nvSpPr>
          <p:spPr>
            <a:xfrm>
              <a:off x="2141475" y="2761425"/>
              <a:ext cx="5450" cy="5450"/>
            </a:xfrm>
            <a:custGeom>
              <a:avLst/>
              <a:gdLst/>
              <a:ahLst/>
              <a:cxnLst/>
              <a:rect l="l" t="t" r="r" b="b"/>
              <a:pathLst>
                <a:path w="218" h="218" extrusionOk="0">
                  <a:moveTo>
                    <a:pt x="82" y="1"/>
                  </a:moveTo>
                  <a:lnTo>
                    <a:pt x="0" y="92"/>
                  </a:lnTo>
                  <a:lnTo>
                    <a:pt x="32" y="121"/>
                  </a:lnTo>
                  <a:lnTo>
                    <a:pt x="65" y="152"/>
                  </a:lnTo>
                  <a:lnTo>
                    <a:pt x="129" y="218"/>
                  </a:lnTo>
                  <a:lnTo>
                    <a:pt x="218" y="136"/>
                  </a:lnTo>
                  <a:lnTo>
                    <a:pt x="151" y="66"/>
                  </a:lnTo>
                  <a:lnTo>
                    <a:pt x="117" y="32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68" name="Google Shape;468;p37"/>
            <p:cNvSpPr/>
            <p:nvPr/>
          </p:nvSpPr>
          <p:spPr>
            <a:xfrm>
              <a:off x="2118350" y="2787125"/>
              <a:ext cx="3250" cy="3200"/>
            </a:xfrm>
            <a:custGeom>
              <a:avLst/>
              <a:gdLst/>
              <a:ahLst/>
              <a:cxnLst/>
              <a:rect l="l" t="t" r="r" b="b"/>
              <a:pathLst>
                <a:path w="130" h="128" extrusionOk="0">
                  <a:moveTo>
                    <a:pt x="83" y="0"/>
                  </a:moveTo>
                  <a:lnTo>
                    <a:pt x="1" y="91"/>
                  </a:lnTo>
                  <a:lnTo>
                    <a:pt x="12" y="100"/>
                  </a:lnTo>
                  <a:lnTo>
                    <a:pt x="21" y="109"/>
                  </a:lnTo>
                  <a:cubicBezTo>
                    <a:pt x="27" y="115"/>
                    <a:pt x="33" y="120"/>
                    <a:pt x="39" y="128"/>
                  </a:cubicBezTo>
                  <a:lnTo>
                    <a:pt x="129" y="45"/>
                  </a:lnTo>
                  <a:lnTo>
                    <a:pt x="106" y="22"/>
                  </a:lnTo>
                  <a:lnTo>
                    <a:pt x="96" y="11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69" name="Google Shape;469;p37"/>
            <p:cNvSpPr/>
            <p:nvPr/>
          </p:nvSpPr>
          <p:spPr>
            <a:xfrm>
              <a:off x="2131975" y="2776500"/>
              <a:ext cx="4300" cy="4275"/>
            </a:xfrm>
            <a:custGeom>
              <a:avLst/>
              <a:gdLst/>
              <a:ahLst/>
              <a:cxnLst/>
              <a:rect l="l" t="t" r="r" b="b"/>
              <a:pathLst>
                <a:path w="172" h="171" extrusionOk="0">
                  <a:moveTo>
                    <a:pt x="90" y="1"/>
                  </a:moveTo>
                  <a:lnTo>
                    <a:pt x="0" y="83"/>
                  </a:lnTo>
                  <a:cubicBezTo>
                    <a:pt x="15" y="96"/>
                    <a:pt x="25" y="112"/>
                    <a:pt x="38" y="127"/>
                  </a:cubicBezTo>
                  <a:lnTo>
                    <a:pt x="74" y="171"/>
                  </a:lnTo>
                  <a:lnTo>
                    <a:pt x="172" y="98"/>
                  </a:lnTo>
                  <a:lnTo>
                    <a:pt x="131" y="48"/>
                  </a:lnTo>
                  <a:cubicBezTo>
                    <a:pt x="117" y="33"/>
                    <a:pt x="105" y="15"/>
                    <a:pt x="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70" name="Google Shape;470;p37"/>
            <p:cNvSpPr/>
            <p:nvPr/>
          </p:nvSpPr>
          <p:spPr>
            <a:xfrm>
              <a:off x="2125650" y="2782425"/>
              <a:ext cx="3750" cy="3575"/>
            </a:xfrm>
            <a:custGeom>
              <a:avLst/>
              <a:gdLst/>
              <a:ahLst/>
              <a:cxnLst/>
              <a:rect l="l" t="t" r="r" b="b"/>
              <a:pathLst>
                <a:path w="150" h="143" extrusionOk="0">
                  <a:moveTo>
                    <a:pt x="89" y="0"/>
                  </a:moveTo>
                  <a:lnTo>
                    <a:pt x="0" y="80"/>
                  </a:lnTo>
                  <a:cubicBezTo>
                    <a:pt x="11" y="90"/>
                    <a:pt x="17" y="101"/>
                    <a:pt x="26" y="111"/>
                  </a:cubicBezTo>
                  <a:lnTo>
                    <a:pt x="52" y="142"/>
                  </a:lnTo>
                  <a:lnTo>
                    <a:pt x="150" y="70"/>
                  </a:lnTo>
                  <a:lnTo>
                    <a:pt x="120" y="35"/>
                  </a:lnTo>
                  <a:cubicBezTo>
                    <a:pt x="109" y="23"/>
                    <a:pt x="102" y="11"/>
                    <a:pt x="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71" name="Google Shape;471;p37"/>
            <p:cNvSpPr/>
            <p:nvPr/>
          </p:nvSpPr>
          <p:spPr>
            <a:xfrm>
              <a:off x="2138325" y="2770675"/>
              <a:ext cx="4875" cy="4950"/>
            </a:xfrm>
            <a:custGeom>
              <a:avLst/>
              <a:gdLst/>
              <a:ahLst/>
              <a:cxnLst/>
              <a:rect l="l" t="t" r="r" b="b"/>
              <a:pathLst>
                <a:path w="195" h="198" extrusionOk="0">
                  <a:moveTo>
                    <a:pt x="90" y="0"/>
                  </a:moveTo>
                  <a:lnTo>
                    <a:pt x="1" y="83"/>
                  </a:lnTo>
                  <a:cubicBezTo>
                    <a:pt x="18" y="101"/>
                    <a:pt x="33" y="122"/>
                    <a:pt x="49" y="140"/>
                  </a:cubicBezTo>
                  <a:lnTo>
                    <a:pt x="98" y="197"/>
                  </a:lnTo>
                  <a:lnTo>
                    <a:pt x="195" y="125"/>
                  </a:lnTo>
                  <a:lnTo>
                    <a:pt x="143" y="62"/>
                  </a:lnTo>
                  <a:cubicBezTo>
                    <a:pt x="125" y="41"/>
                    <a:pt x="110" y="19"/>
                    <a:pt x="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72" name="Google Shape;472;p37"/>
            <p:cNvSpPr/>
            <p:nvPr/>
          </p:nvSpPr>
          <p:spPr>
            <a:xfrm>
              <a:off x="2144675" y="2764800"/>
              <a:ext cx="5450" cy="5625"/>
            </a:xfrm>
            <a:custGeom>
              <a:avLst/>
              <a:gdLst/>
              <a:ahLst/>
              <a:cxnLst/>
              <a:rect l="l" t="t" r="r" b="b"/>
              <a:pathLst>
                <a:path w="218" h="225" extrusionOk="0">
                  <a:moveTo>
                    <a:pt x="90" y="1"/>
                  </a:moveTo>
                  <a:lnTo>
                    <a:pt x="1" y="84"/>
                  </a:lnTo>
                  <a:cubicBezTo>
                    <a:pt x="22" y="105"/>
                    <a:pt x="41" y="131"/>
                    <a:pt x="62" y="154"/>
                  </a:cubicBezTo>
                  <a:lnTo>
                    <a:pt x="120" y="225"/>
                  </a:lnTo>
                  <a:lnTo>
                    <a:pt x="218" y="152"/>
                  </a:lnTo>
                  <a:lnTo>
                    <a:pt x="155" y="75"/>
                  </a:lnTo>
                  <a:cubicBezTo>
                    <a:pt x="135" y="51"/>
                    <a:pt x="114" y="23"/>
                    <a:pt x="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73" name="Google Shape;473;p37"/>
            <p:cNvSpPr/>
            <p:nvPr/>
          </p:nvSpPr>
          <p:spPr>
            <a:xfrm>
              <a:off x="2119300" y="2788225"/>
              <a:ext cx="3150" cy="2950"/>
            </a:xfrm>
            <a:custGeom>
              <a:avLst/>
              <a:gdLst/>
              <a:ahLst/>
              <a:cxnLst/>
              <a:rect l="l" t="t" r="r" b="b"/>
              <a:pathLst>
                <a:path w="126" h="118" extrusionOk="0">
                  <a:moveTo>
                    <a:pt x="89" y="1"/>
                  </a:moveTo>
                  <a:lnTo>
                    <a:pt x="0" y="84"/>
                  </a:lnTo>
                  <a:cubicBezTo>
                    <a:pt x="6" y="88"/>
                    <a:pt x="9" y="95"/>
                    <a:pt x="15" y="101"/>
                  </a:cubicBezTo>
                  <a:cubicBezTo>
                    <a:pt x="20" y="107"/>
                    <a:pt x="23" y="113"/>
                    <a:pt x="28" y="118"/>
                  </a:cubicBezTo>
                  <a:lnTo>
                    <a:pt x="126" y="45"/>
                  </a:lnTo>
                  <a:cubicBezTo>
                    <a:pt x="119" y="39"/>
                    <a:pt x="113" y="31"/>
                    <a:pt x="108" y="24"/>
                  </a:cubicBezTo>
                  <a:cubicBezTo>
                    <a:pt x="102" y="14"/>
                    <a:pt x="98" y="7"/>
                    <a:pt x="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74" name="Google Shape;474;p37"/>
            <p:cNvSpPr/>
            <p:nvPr/>
          </p:nvSpPr>
          <p:spPr>
            <a:xfrm>
              <a:off x="2133825" y="2778950"/>
              <a:ext cx="4250" cy="4250"/>
            </a:xfrm>
            <a:custGeom>
              <a:avLst/>
              <a:gdLst/>
              <a:ahLst/>
              <a:cxnLst/>
              <a:rect l="l" t="t" r="r" b="b"/>
              <a:pathLst>
                <a:path w="170" h="170" extrusionOk="0">
                  <a:moveTo>
                    <a:pt x="98" y="0"/>
                  </a:moveTo>
                  <a:lnTo>
                    <a:pt x="0" y="73"/>
                  </a:lnTo>
                  <a:cubicBezTo>
                    <a:pt x="22" y="104"/>
                    <a:pt x="43" y="136"/>
                    <a:pt x="63" y="169"/>
                  </a:cubicBezTo>
                  <a:lnTo>
                    <a:pt x="169" y="107"/>
                  </a:lnTo>
                  <a:cubicBezTo>
                    <a:pt x="145" y="70"/>
                    <a:pt x="122" y="36"/>
                    <a:pt x="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75" name="Google Shape;475;p37"/>
            <p:cNvSpPr/>
            <p:nvPr/>
          </p:nvSpPr>
          <p:spPr>
            <a:xfrm>
              <a:off x="2126925" y="2784125"/>
              <a:ext cx="3750" cy="3475"/>
            </a:xfrm>
            <a:custGeom>
              <a:avLst/>
              <a:gdLst/>
              <a:ahLst/>
              <a:cxnLst/>
              <a:rect l="l" t="t" r="r" b="b"/>
              <a:pathLst>
                <a:path w="150" h="139" extrusionOk="0">
                  <a:moveTo>
                    <a:pt x="99" y="1"/>
                  </a:moveTo>
                  <a:lnTo>
                    <a:pt x="0" y="73"/>
                  </a:lnTo>
                  <a:lnTo>
                    <a:pt x="44" y="139"/>
                  </a:lnTo>
                  <a:lnTo>
                    <a:pt x="149" y="77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76" name="Google Shape;476;p37"/>
            <p:cNvSpPr/>
            <p:nvPr/>
          </p:nvSpPr>
          <p:spPr>
            <a:xfrm>
              <a:off x="2140775" y="2773750"/>
              <a:ext cx="4725" cy="5050"/>
            </a:xfrm>
            <a:custGeom>
              <a:avLst/>
              <a:gdLst/>
              <a:ahLst/>
              <a:cxnLst/>
              <a:rect l="l" t="t" r="r" b="b"/>
              <a:pathLst>
                <a:path w="189" h="202" extrusionOk="0">
                  <a:moveTo>
                    <a:pt x="97" y="1"/>
                  </a:moveTo>
                  <a:lnTo>
                    <a:pt x="0" y="73"/>
                  </a:lnTo>
                  <a:cubicBezTo>
                    <a:pt x="28" y="116"/>
                    <a:pt x="57" y="157"/>
                    <a:pt x="84" y="201"/>
                  </a:cubicBezTo>
                  <a:lnTo>
                    <a:pt x="189" y="139"/>
                  </a:lnTo>
                  <a:cubicBezTo>
                    <a:pt x="159" y="92"/>
                    <a:pt x="130" y="46"/>
                    <a:pt x="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77" name="Google Shape;477;p37"/>
            <p:cNvSpPr/>
            <p:nvPr/>
          </p:nvSpPr>
          <p:spPr>
            <a:xfrm>
              <a:off x="2147675" y="2768575"/>
              <a:ext cx="5250" cy="5800"/>
            </a:xfrm>
            <a:custGeom>
              <a:avLst/>
              <a:gdLst/>
              <a:ahLst/>
              <a:cxnLst/>
              <a:rect l="l" t="t" r="r" b="b"/>
              <a:pathLst>
                <a:path w="210" h="232" extrusionOk="0">
                  <a:moveTo>
                    <a:pt x="98" y="0"/>
                  </a:moveTo>
                  <a:lnTo>
                    <a:pt x="0" y="73"/>
                  </a:lnTo>
                  <a:cubicBezTo>
                    <a:pt x="36" y="125"/>
                    <a:pt x="72" y="178"/>
                    <a:pt x="105" y="232"/>
                  </a:cubicBezTo>
                  <a:lnTo>
                    <a:pt x="210" y="169"/>
                  </a:lnTo>
                  <a:cubicBezTo>
                    <a:pt x="175" y="112"/>
                    <a:pt x="136" y="55"/>
                    <a:pt x="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78" name="Google Shape;478;p37"/>
            <p:cNvSpPr/>
            <p:nvPr/>
          </p:nvSpPr>
          <p:spPr>
            <a:xfrm>
              <a:off x="2120025" y="2789325"/>
              <a:ext cx="3175" cy="2700"/>
            </a:xfrm>
            <a:custGeom>
              <a:avLst/>
              <a:gdLst/>
              <a:ahLst/>
              <a:cxnLst/>
              <a:rect l="l" t="t" r="r" b="b"/>
              <a:pathLst>
                <a:path w="127" h="108" extrusionOk="0">
                  <a:moveTo>
                    <a:pt x="97" y="0"/>
                  </a:moveTo>
                  <a:lnTo>
                    <a:pt x="0" y="73"/>
                  </a:lnTo>
                  <a:cubicBezTo>
                    <a:pt x="6" y="84"/>
                    <a:pt x="14" y="97"/>
                    <a:pt x="22" y="107"/>
                  </a:cubicBezTo>
                  <a:lnTo>
                    <a:pt x="127" y="45"/>
                  </a:lnTo>
                  <a:cubicBezTo>
                    <a:pt x="117" y="30"/>
                    <a:pt x="107" y="15"/>
                    <a:pt x="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79" name="Google Shape;479;p37"/>
            <p:cNvSpPr/>
            <p:nvPr/>
          </p:nvSpPr>
          <p:spPr>
            <a:xfrm>
              <a:off x="2135450" y="2781625"/>
              <a:ext cx="4125" cy="4125"/>
            </a:xfrm>
            <a:custGeom>
              <a:avLst/>
              <a:gdLst/>
              <a:ahLst/>
              <a:cxnLst/>
              <a:rect l="l" t="t" r="r" b="b"/>
              <a:pathLst>
                <a:path w="165" h="165" extrusionOk="0">
                  <a:moveTo>
                    <a:pt x="106" y="0"/>
                  </a:moveTo>
                  <a:lnTo>
                    <a:pt x="0" y="62"/>
                  </a:lnTo>
                  <a:cubicBezTo>
                    <a:pt x="17" y="96"/>
                    <a:pt x="38" y="130"/>
                    <a:pt x="53" y="164"/>
                  </a:cubicBezTo>
                  <a:lnTo>
                    <a:pt x="164" y="114"/>
                  </a:lnTo>
                  <a:cubicBezTo>
                    <a:pt x="148" y="75"/>
                    <a:pt x="126" y="39"/>
                    <a:pt x="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80" name="Google Shape;480;p37"/>
            <p:cNvSpPr/>
            <p:nvPr/>
          </p:nvSpPr>
          <p:spPr>
            <a:xfrm>
              <a:off x="2128000" y="2786025"/>
              <a:ext cx="3675" cy="3300"/>
            </a:xfrm>
            <a:custGeom>
              <a:avLst/>
              <a:gdLst/>
              <a:ahLst/>
              <a:cxnLst/>
              <a:rect l="l" t="t" r="r" b="b"/>
              <a:pathLst>
                <a:path w="147" h="132" extrusionOk="0">
                  <a:moveTo>
                    <a:pt x="106" y="1"/>
                  </a:moveTo>
                  <a:lnTo>
                    <a:pt x="1" y="63"/>
                  </a:lnTo>
                  <a:cubicBezTo>
                    <a:pt x="11" y="86"/>
                    <a:pt x="26" y="107"/>
                    <a:pt x="36" y="131"/>
                  </a:cubicBezTo>
                  <a:lnTo>
                    <a:pt x="147" y="80"/>
                  </a:lnTo>
                  <a:cubicBezTo>
                    <a:pt x="134" y="53"/>
                    <a:pt x="119" y="28"/>
                    <a:pt x="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81" name="Google Shape;481;p37"/>
            <p:cNvSpPr/>
            <p:nvPr/>
          </p:nvSpPr>
          <p:spPr>
            <a:xfrm>
              <a:off x="2142875" y="2777225"/>
              <a:ext cx="4550" cy="4950"/>
            </a:xfrm>
            <a:custGeom>
              <a:avLst/>
              <a:gdLst/>
              <a:ahLst/>
              <a:cxnLst/>
              <a:rect l="l" t="t" r="r" b="b"/>
              <a:pathLst>
                <a:path w="182" h="198" extrusionOk="0">
                  <a:moveTo>
                    <a:pt x="105" y="1"/>
                  </a:moveTo>
                  <a:lnTo>
                    <a:pt x="0" y="63"/>
                  </a:lnTo>
                  <a:cubicBezTo>
                    <a:pt x="23" y="107"/>
                    <a:pt x="49" y="151"/>
                    <a:pt x="70" y="198"/>
                  </a:cubicBezTo>
                  <a:lnTo>
                    <a:pt x="182" y="147"/>
                  </a:lnTo>
                  <a:cubicBezTo>
                    <a:pt x="160" y="96"/>
                    <a:pt x="131" y="49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82" name="Google Shape;482;p37"/>
            <p:cNvSpPr/>
            <p:nvPr/>
          </p:nvSpPr>
          <p:spPr>
            <a:xfrm>
              <a:off x="2150275" y="2772800"/>
              <a:ext cx="5000" cy="5775"/>
            </a:xfrm>
            <a:custGeom>
              <a:avLst/>
              <a:gdLst/>
              <a:ahLst/>
              <a:cxnLst/>
              <a:rect l="l" t="t" r="r" b="b"/>
              <a:pathLst>
                <a:path w="200" h="231" extrusionOk="0">
                  <a:moveTo>
                    <a:pt x="106" y="0"/>
                  </a:moveTo>
                  <a:lnTo>
                    <a:pt x="1" y="63"/>
                  </a:lnTo>
                  <a:cubicBezTo>
                    <a:pt x="31" y="118"/>
                    <a:pt x="62" y="174"/>
                    <a:pt x="88" y="231"/>
                  </a:cubicBezTo>
                  <a:lnTo>
                    <a:pt x="199" y="180"/>
                  </a:lnTo>
                  <a:cubicBezTo>
                    <a:pt x="172" y="120"/>
                    <a:pt x="139" y="60"/>
                    <a:pt x="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83" name="Google Shape;483;p37"/>
            <p:cNvSpPr/>
            <p:nvPr/>
          </p:nvSpPr>
          <p:spPr>
            <a:xfrm>
              <a:off x="2120550" y="2790425"/>
              <a:ext cx="3275" cy="2450"/>
            </a:xfrm>
            <a:custGeom>
              <a:avLst/>
              <a:gdLst/>
              <a:ahLst/>
              <a:cxnLst/>
              <a:rect l="l" t="t" r="r" b="b"/>
              <a:pathLst>
                <a:path w="131" h="98" extrusionOk="0">
                  <a:moveTo>
                    <a:pt x="106" y="1"/>
                  </a:moveTo>
                  <a:lnTo>
                    <a:pt x="1" y="63"/>
                  </a:lnTo>
                  <a:cubicBezTo>
                    <a:pt x="6" y="76"/>
                    <a:pt x="13" y="86"/>
                    <a:pt x="18" y="97"/>
                  </a:cubicBezTo>
                  <a:lnTo>
                    <a:pt x="131" y="48"/>
                  </a:lnTo>
                  <a:cubicBezTo>
                    <a:pt x="124" y="32"/>
                    <a:pt x="114" y="18"/>
                    <a:pt x="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84" name="Google Shape;484;p37"/>
            <p:cNvSpPr/>
            <p:nvPr/>
          </p:nvSpPr>
          <p:spPr>
            <a:xfrm>
              <a:off x="2136750" y="2784475"/>
              <a:ext cx="3925" cy="3950"/>
            </a:xfrm>
            <a:custGeom>
              <a:avLst/>
              <a:gdLst/>
              <a:ahLst/>
              <a:cxnLst/>
              <a:rect l="l" t="t" r="r" b="b"/>
              <a:pathLst>
                <a:path w="157" h="158" extrusionOk="0">
                  <a:moveTo>
                    <a:pt x="110" y="0"/>
                  </a:moveTo>
                  <a:lnTo>
                    <a:pt x="0" y="50"/>
                  </a:lnTo>
                  <a:lnTo>
                    <a:pt x="22" y="104"/>
                  </a:lnTo>
                  <a:cubicBezTo>
                    <a:pt x="29" y="122"/>
                    <a:pt x="38" y="138"/>
                    <a:pt x="42" y="158"/>
                  </a:cubicBezTo>
                  <a:lnTo>
                    <a:pt x="157" y="120"/>
                  </a:lnTo>
                  <a:cubicBezTo>
                    <a:pt x="152" y="99"/>
                    <a:pt x="142" y="79"/>
                    <a:pt x="135" y="59"/>
                  </a:cubicBezTo>
                  <a:lnTo>
                    <a:pt x="1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85" name="Google Shape;485;p37"/>
            <p:cNvSpPr/>
            <p:nvPr/>
          </p:nvSpPr>
          <p:spPr>
            <a:xfrm>
              <a:off x="2128875" y="2788000"/>
              <a:ext cx="3650" cy="3125"/>
            </a:xfrm>
            <a:custGeom>
              <a:avLst/>
              <a:gdLst/>
              <a:ahLst/>
              <a:cxnLst/>
              <a:rect l="l" t="t" r="r" b="b"/>
              <a:pathLst>
                <a:path w="146" h="125" extrusionOk="0">
                  <a:moveTo>
                    <a:pt x="113" y="0"/>
                  </a:moveTo>
                  <a:lnTo>
                    <a:pt x="1" y="52"/>
                  </a:lnTo>
                  <a:lnTo>
                    <a:pt x="15" y="89"/>
                  </a:lnTo>
                  <a:cubicBezTo>
                    <a:pt x="21" y="100"/>
                    <a:pt x="26" y="111"/>
                    <a:pt x="30" y="125"/>
                  </a:cubicBezTo>
                  <a:lnTo>
                    <a:pt x="145" y="85"/>
                  </a:lnTo>
                  <a:cubicBezTo>
                    <a:pt x="141" y="70"/>
                    <a:pt x="135" y="57"/>
                    <a:pt x="130" y="43"/>
                  </a:cubicBezTo>
                  <a:lnTo>
                    <a:pt x="11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86" name="Google Shape;486;p37"/>
            <p:cNvSpPr/>
            <p:nvPr/>
          </p:nvSpPr>
          <p:spPr>
            <a:xfrm>
              <a:off x="2144575" y="2780900"/>
              <a:ext cx="4300" cy="4825"/>
            </a:xfrm>
            <a:custGeom>
              <a:avLst/>
              <a:gdLst/>
              <a:ahLst/>
              <a:cxnLst/>
              <a:rect l="l" t="t" r="r" b="b"/>
              <a:pathLst>
                <a:path w="172" h="193" extrusionOk="0">
                  <a:moveTo>
                    <a:pt x="113" y="0"/>
                  </a:moveTo>
                  <a:lnTo>
                    <a:pt x="1" y="51"/>
                  </a:lnTo>
                  <a:lnTo>
                    <a:pt x="30" y="120"/>
                  </a:lnTo>
                  <a:cubicBezTo>
                    <a:pt x="41" y="144"/>
                    <a:pt x="50" y="167"/>
                    <a:pt x="57" y="192"/>
                  </a:cubicBezTo>
                  <a:lnTo>
                    <a:pt x="172" y="154"/>
                  </a:lnTo>
                  <a:cubicBezTo>
                    <a:pt x="165" y="128"/>
                    <a:pt x="154" y="102"/>
                    <a:pt x="144" y="77"/>
                  </a:cubicBezTo>
                  <a:lnTo>
                    <a:pt x="11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87" name="Google Shape;487;p37"/>
            <p:cNvSpPr/>
            <p:nvPr/>
          </p:nvSpPr>
          <p:spPr>
            <a:xfrm>
              <a:off x="2152475" y="2777275"/>
              <a:ext cx="4600" cy="5725"/>
            </a:xfrm>
            <a:custGeom>
              <a:avLst/>
              <a:gdLst/>
              <a:ahLst/>
              <a:cxnLst/>
              <a:rect l="l" t="t" r="r" b="b"/>
              <a:pathLst>
                <a:path w="184" h="229" extrusionOk="0">
                  <a:moveTo>
                    <a:pt x="111" y="1"/>
                  </a:moveTo>
                  <a:lnTo>
                    <a:pt x="0" y="52"/>
                  </a:lnTo>
                  <a:lnTo>
                    <a:pt x="36" y="139"/>
                  </a:lnTo>
                  <a:cubicBezTo>
                    <a:pt x="48" y="169"/>
                    <a:pt x="61" y="198"/>
                    <a:pt x="69" y="228"/>
                  </a:cubicBezTo>
                  <a:lnTo>
                    <a:pt x="184" y="190"/>
                  </a:lnTo>
                  <a:cubicBezTo>
                    <a:pt x="175" y="159"/>
                    <a:pt x="162" y="127"/>
                    <a:pt x="150" y="94"/>
                  </a:cubicBezTo>
                  <a:lnTo>
                    <a:pt x="11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88" name="Google Shape;488;p37"/>
            <p:cNvSpPr/>
            <p:nvPr/>
          </p:nvSpPr>
          <p:spPr>
            <a:xfrm>
              <a:off x="2121000" y="2791600"/>
              <a:ext cx="3325" cy="2250"/>
            </a:xfrm>
            <a:custGeom>
              <a:avLst/>
              <a:gdLst/>
              <a:ahLst/>
              <a:cxnLst/>
              <a:rect l="l" t="t" r="r" b="b"/>
              <a:pathLst>
                <a:path w="133" h="90" extrusionOk="0">
                  <a:moveTo>
                    <a:pt x="113" y="1"/>
                  </a:moveTo>
                  <a:lnTo>
                    <a:pt x="0" y="50"/>
                  </a:lnTo>
                  <a:lnTo>
                    <a:pt x="9" y="70"/>
                  </a:lnTo>
                  <a:cubicBezTo>
                    <a:pt x="11" y="76"/>
                    <a:pt x="15" y="82"/>
                    <a:pt x="16" y="90"/>
                  </a:cubicBezTo>
                  <a:lnTo>
                    <a:pt x="132" y="50"/>
                  </a:lnTo>
                  <a:cubicBezTo>
                    <a:pt x="130" y="42"/>
                    <a:pt x="125" y="33"/>
                    <a:pt x="123" y="24"/>
                  </a:cubicBezTo>
                  <a:cubicBezTo>
                    <a:pt x="119" y="17"/>
                    <a:pt x="115" y="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89" name="Google Shape;489;p37"/>
            <p:cNvSpPr/>
            <p:nvPr/>
          </p:nvSpPr>
          <p:spPr>
            <a:xfrm>
              <a:off x="2137800" y="2787400"/>
              <a:ext cx="3800" cy="3775"/>
            </a:xfrm>
            <a:custGeom>
              <a:avLst/>
              <a:gdLst/>
              <a:ahLst/>
              <a:cxnLst/>
              <a:rect l="l" t="t" r="r" b="b"/>
              <a:pathLst>
                <a:path w="152" h="151" extrusionOk="0">
                  <a:moveTo>
                    <a:pt x="117" y="1"/>
                  </a:moveTo>
                  <a:lnTo>
                    <a:pt x="1" y="40"/>
                  </a:lnTo>
                  <a:cubicBezTo>
                    <a:pt x="11" y="77"/>
                    <a:pt x="26" y="113"/>
                    <a:pt x="32" y="151"/>
                  </a:cubicBezTo>
                  <a:lnTo>
                    <a:pt x="151" y="124"/>
                  </a:lnTo>
                  <a:cubicBezTo>
                    <a:pt x="145" y="83"/>
                    <a:pt x="129" y="42"/>
                    <a:pt x="1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90" name="Google Shape;490;p37"/>
            <p:cNvSpPr/>
            <p:nvPr/>
          </p:nvSpPr>
          <p:spPr>
            <a:xfrm>
              <a:off x="2129600" y="2790125"/>
              <a:ext cx="3500" cy="2950"/>
            </a:xfrm>
            <a:custGeom>
              <a:avLst/>
              <a:gdLst/>
              <a:ahLst/>
              <a:cxnLst/>
              <a:rect l="l" t="t" r="r" b="b"/>
              <a:pathLst>
                <a:path w="140" h="118" extrusionOk="0">
                  <a:moveTo>
                    <a:pt x="116" y="0"/>
                  </a:moveTo>
                  <a:lnTo>
                    <a:pt x="1" y="40"/>
                  </a:lnTo>
                  <a:cubicBezTo>
                    <a:pt x="7" y="66"/>
                    <a:pt x="18" y="90"/>
                    <a:pt x="22" y="118"/>
                  </a:cubicBezTo>
                  <a:lnTo>
                    <a:pt x="140" y="90"/>
                  </a:lnTo>
                  <a:cubicBezTo>
                    <a:pt x="135" y="60"/>
                    <a:pt x="123" y="31"/>
                    <a:pt x="1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91" name="Google Shape;491;p37"/>
            <p:cNvSpPr/>
            <p:nvPr/>
          </p:nvSpPr>
          <p:spPr>
            <a:xfrm>
              <a:off x="2146000" y="2784725"/>
              <a:ext cx="3975" cy="4600"/>
            </a:xfrm>
            <a:custGeom>
              <a:avLst/>
              <a:gdLst/>
              <a:ahLst/>
              <a:cxnLst/>
              <a:rect l="l" t="t" r="r" b="b"/>
              <a:pathLst>
                <a:path w="159" h="184" extrusionOk="0">
                  <a:moveTo>
                    <a:pt x="116" y="1"/>
                  </a:moveTo>
                  <a:lnTo>
                    <a:pt x="1" y="39"/>
                  </a:lnTo>
                  <a:cubicBezTo>
                    <a:pt x="14" y="87"/>
                    <a:pt x="31" y="133"/>
                    <a:pt x="40" y="183"/>
                  </a:cubicBezTo>
                  <a:lnTo>
                    <a:pt x="158" y="156"/>
                  </a:lnTo>
                  <a:cubicBezTo>
                    <a:pt x="150" y="104"/>
                    <a:pt x="131" y="53"/>
                    <a:pt x="1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92" name="Google Shape;492;p37"/>
            <p:cNvSpPr/>
            <p:nvPr/>
          </p:nvSpPr>
          <p:spPr>
            <a:xfrm>
              <a:off x="2154200" y="2781975"/>
              <a:ext cx="4200" cy="5450"/>
            </a:xfrm>
            <a:custGeom>
              <a:avLst/>
              <a:gdLst/>
              <a:ahLst/>
              <a:cxnLst/>
              <a:rect l="l" t="t" r="r" b="b"/>
              <a:pathLst>
                <a:path w="168" h="218" extrusionOk="0">
                  <a:moveTo>
                    <a:pt x="116" y="1"/>
                  </a:moveTo>
                  <a:lnTo>
                    <a:pt x="1" y="40"/>
                  </a:lnTo>
                  <a:cubicBezTo>
                    <a:pt x="18" y="98"/>
                    <a:pt x="39" y="158"/>
                    <a:pt x="49" y="218"/>
                  </a:cubicBezTo>
                  <a:lnTo>
                    <a:pt x="168" y="191"/>
                  </a:lnTo>
                  <a:lnTo>
                    <a:pt x="157" y="144"/>
                  </a:lnTo>
                  <a:cubicBezTo>
                    <a:pt x="154" y="128"/>
                    <a:pt x="149" y="113"/>
                    <a:pt x="145" y="96"/>
                  </a:cubicBezTo>
                  <a:cubicBezTo>
                    <a:pt x="135" y="65"/>
                    <a:pt x="125" y="33"/>
                    <a:pt x="1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93" name="Google Shape;493;p37"/>
            <p:cNvSpPr/>
            <p:nvPr/>
          </p:nvSpPr>
          <p:spPr>
            <a:xfrm>
              <a:off x="2121400" y="2792900"/>
              <a:ext cx="3325" cy="2125"/>
            </a:xfrm>
            <a:custGeom>
              <a:avLst/>
              <a:gdLst/>
              <a:ahLst/>
              <a:cxnLst/>
              <a:rect l="l" t="t" r="r" b="b"/>
              <a:pathLst>
                <a:path w="133" h="85" extrusionOk="0">
                  <a:moveTo>
                    <a:pt x="116" y="1"/>
                  </a:moveTo>
                  <a:lnTo>
                    <a:pt x="0" y="39"/>
                  </a:lnTo>
                  <a:cubicBezTo>
                    <a:pt x="1" y="47"/>
                    <a:pt x="4" y="53"/>
                    <a:pt x="7" y="61"/>
                  </a:cubicBezTo>
                  <a:cubicBezTo>
                    <a:pt x="8" y="65"/>
                    <a:pt x="9" y="68"/>
                    <a:pt x="10" y="71"/>
                  </a:cubicBezTo>
                  <a:lnTo>
                    <a:pt x="14" y="85"/>
                  </a:lnTo>
                  <a:lnTo>
                    <a:pt x="133" y="57"/>
                  </a:lnTo>
                  <a:lnTo>
                    <a:pt x="130" y="42"/>
                  </a:lnTo>
                  <a:cubicBezTo>
                    <a:pt x="129" y="37"/>
                    <a:pt x="128" y="33"/>
                    <a:pt x="126" y="27"/>
                  </a:cubicBezTo>
                  <a:cubicBezTo>
                    <a:pt x="121" y="18"/>
                    <a:pt x="118" y="9"/>
                    <a:pt x="1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94" name="Google Shape;494;p37"/>
            <p:cNvSpPr/>
            <p:nvPr/>
          </p:nvSpPr>
          <p:spPr>
            <a:xfrm>
              <a:off x="2138550" y="27905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8" y="0"/>
                  </a:moveTo>
                  <a:lnTo>
                    <a:pt x="1" y="26"/>
                  </a:lnTo>
                  <a:lnTo>
                    <a:pt x="12" y="83"/>
                  </a:lnTo>
                  <a:cubicBezTo>
                    <a:pt x="18" y="102"/>
                    <a:pt x="18" y="122"/>
                    <a:pt x="20" y="140"/>
                  </a:cubicBezTo>
                  <a:lnTo>
                    <a:pt x="141" y="125"/>
                  </a:lnTo>
                  <a:cubicBezTo>
                    <a:pt x="138" y="104"/>
                    <a:pt x="137" y="83"/>
                    <a:pt x="132" y="62"/>
                  </a:cubicBezTo>
                  <a:lnTo>
                    <a:pt x="1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95" name="Google Shape;495;p37"/>
            <p:cNvSpPr/>
            <p:nvPr/>
          </p:nvSpPr>
          <p:spPr>
            <a:xfrm>
              <a:off x="2130125" y="2792400"/>
              <a:ext cx="3425" cy="2775"/>
            </a:xfrm>
            <a:custGeom>
              <a:avLst/>
              <a:gdLst/>
              <a:ahLst/>
              <a:cxnLst/>
              <a:rect l="l" t="t" r="r" b="b"/>
              <a:pathLst>
                <a:path w="137" h="111" extrusionOk="0">
                  <a:moveTo>
                    <a:pt x="119" y="1"/>
                  </a:moveTo>
                  <a:lnTo>
                    <a:pt x="1" y="28"/>
                  </a:lnTo>
                  <a:lnTo>
                    <a:pt x="9" y="68"/>
                  </a:lnTo>
                  <a:cubicBezTo>
                    <a:pt x="13" y="81"/>
                    <a:pt x="13" y="96"/>
                    <a:pt x="15" y="111"/>
                  </a:cubicBezTo>
                  <a:lnTo>
                    <a:pt x="137" y="95"/>
                  </a:lnTo>
                  <a:cubicBezTo>
                    <a:pt x="134" y="80"/>
                    <a:pt x="134" y="63"/>
                    <a:pt x="130" y="47"/>
                  </a:cubicBezTo>
                  <a:lnTo>
                    <a:pt x="11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96" name="Google Shape;496;p37"/>
            <p:cNvSpPr/>
            <p:nvPr/>
          </p:nvSpPr>
          <p:spPr>
            <a:xfrm>
              <a:off x="2147000" y="2788650"/>
              <a:ext cx="3675" cy="4300"/>
            </a:xfrm>
            <a:custGeom>
              <a:avLst/>
              <a:gdLst/>
              <a:ahLst/>
              <a:cxnLst/>
              <a:rect l="l" t="t" r="r" b="b"/>
              <a:pathLst>
                <a:path w="147" h="172" extrusionOk="0">
                  <a:moveTo>
                    <a:pt x="119" y="0"/>
                  </a:moveTo>
                  <a:lnTo>
                    <a:pt x="0" y="27"/>
                  </a:lnTo>
                  <a:lnTo>
                    <a:pt x="16" y="100"/>
                  </a:lnTo>
                  <a:cubicBezTo>
                    <a:pt x="21" y="124"/>
                    <a:pt x="22" y="147"/>
                    <a:pt x="26" y="172"/>
                  </a:cubicBezTo>
                  <a:lnTo>
                    <a:pt x="146" y="156"/>
                  </a:lnTo>
                  <a:cubicBezTo>
                    <a:pt x="142" y="130"/>
                    <a:pt x="141" y="104"/>
                    <a:pt x="135" y="78"/>
                  </a:cubicBezTo>
                  <a:lnTo>
                    <a:pt x="1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97" name="Google Shape;497;p37"/>
            <p:cNvSpPr/>
            <p:nvPr/>
          </p:nvSpPr>
          <p:spPr>
            <a:xfrm>
              <a:off x="2155425" y="2786725"/>
              <a:ext cx="3800" cy="5075"/>
            </a:xfrm>
            <a:custGeom>
              <a:avLst/>
              <a:gdLst/>
              <a:ahLst/>
              <a:cxnLst/>
              <a:rect l="l" t="t" r="r" b="b"/>
              <a:pathLst>
                <a:path w="152" h="203" extrusionOk="0">
                  <a:moveTo>
                    <a:pt x="120" y="1"/>
                  </a:moveTo>
                  <a:lnTo>
                    <a:pt x="0" y="28"/>
                  </a:lnTo>
                  <a:lnTo>
                    <a:pt x="18" y="116"/>
                  </a:lnTo>
                  <a:cubicBezTo>
                    <a:pt x="24" y="146"/>
                    <a:pt x="26" y="175"/>
                    <a:pt x="31" y="203"/>
                  </a:cubicBezTo>
                  <a:lnTo>
                    <a:pt x="152" y="187"/>
                  </a:lnTo>
                  <a:cubicBezTo>
                    <a:pt x="148" y="156"/>
                    <a:pt x="146" y="126"/>
                    <a:pt x="138" y="95"/>
                  </a:cubicBezTo>
                  <a:lnTo>
                    <a:pt x="1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98" name="Google Shape;498;p37"/>
            <p:cNvSpPr/>
            <p:nvPr/>
          </p:nvSpPr>
          <p:spPr>
            <a:xfrm>
              <a:off x="2121700" y="2794275"/>
              <a:ext cx="3275" cy="2025"/>
            </a:xfrm>
            <a:custGeom>
              <a:avLst/>
              <a:gdLst/>
              <a:ahLst/>
              <a:cxnLst/>
              <a:rect l="l" t="t" r="r" b="b"/>
              <a:pathLst>
                <a:path w="131" h="81" extrusionOk="0">
                  <a:moveTo>
                    <a:pt x="120" y="0"/>
                  </a:moveTo>
                  <a:lnTo>
                    <a:pt x="1" y="29"/>
                  </a:lnTo>
                  <a:cubicBezTo>
                    <a:pt x="2" y="36"/>
                    <a:pt x="4" y="45"/>
                    <a:pt x="6" y="52"/>
                  </a:cubicBezTo>
                  <a:cubicBezTo>
                    <a:pt x="8" y="61"/>
                    <a:pt x="8" y="71"/>
                    <a:pt x="9" y="80"/>
                  </a:cubicBezTo>
                  <a:lnTo>
                    <a:pt x="130" y="65"/>
                  </a:lnTo>
                  <a:cubicBezTo>
                    <a:pt x="128" y="54"/>
                    <a:pt x="128" y="41"/>
                    <a:pt x="126" y="32"/>
                  </a:cubicBezTo>
                  <a:cubicBezTo>
                    <a:pt x="123" y="21"/>
                    <a:pt x="122" y="11"/>
                    <a:pt x="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99" name="Google Shape;499;p37"/>
            <p:cNvSpPr/>
            <p:nvPr/>
          </p:nvSpPr>
          <p:spPr>
            <a:xfrm>
              <a:off x="2139075" y="2793625"/>
              <a:ext cx="3325" cy="3350"/>
            </a:xfrm>
            <a:custGeom>
              <a:avLst/>
              <a:gdLst/>
              <a:ahLst/>
              <a:cxnLst/>
              <a:rect l="l" t="t" r="r" b="b"/>
              <a:pathLst>
                <a:path w="133" h="134" extrusionOk="0">
                  <a:moveTo>
                    <a:pt x="121" y="1"/>
                  </a:moveTo>
                  <a:lnTo>
                    <a:pt x="1" y="16"/>
                  </a:lnTo>
                  <a:lnTo>
                    <a:pt x="8" y="75"/>
                  </a:lnTo>
                  <a:cubicBezTo>
                    <a:pt x="9" y="94"/>
                    <a:pt x="11" y="114"/>
                    <a:pt x="11" y="133"/>
                  </a:cubicBezTo>
                  <a:lnTo>
                    <a:pt x="132" y="127"/>
                  </a:lnTo>
                  <a:cubicBezTo>
                    <a:pt x="131" y="105"/>
                    <a:pt x="131" y="86"/>
                    <a:pt x="128" y="63"/>
                  </a:cubicBezTo>
                  <a:lnTo>
                    <a:pt x="1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00" name="Google Shape;500;p37"/>
            <p:cNvSpPr/>
            <p:nvPr/>
          </p:nvSpPr>
          <p:spPr>
            <a:xfrm>
              <a:off x="2130475" y="2794775"/>
              <a:ext cx="3250" cy="2600"/>
            </a:xfrm>
            <a:custGeom>
              <a:avLst/>
              <a:gdLst/>
              <a:ahLst/>
              <a:cxnLst/>
              <a:rect l="l" t="t" r="r" b="b"/>
              <a:pathLst>
                <a:path w="130" h="104" extrusionOk="0">
                  <a:moveTo>
                    <a:pt x="123" y="0"/>
                  </a:moveTo>
                  <a:lnTo>
                    <a:pt x="0" y="16"/>
                  </a:lnTo>
                  <a:lnTo>
                    <a:pt x="7" y="58"/>
                  </a:lnTo>
                  <a:lnTo>
                    <a:pt x="8" y="104"/>
                  </a:lnTo>
                  <a:lnTo>
                    <a:pt x="130" y="98"/>
                  </a:lnTo>
                  <a:lnTo>
                    <a:pt x="128" y="48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01" name="Google Shape;501;p37"/>
            <p:cNvSpPr/>
            <p:nvPr/>
          </p:nvSpPr>
          <p:spPr>
            <a:xfrm>
              <a:off x="2147650" y="2792500"/>
              <a:ext cx="3325" cy="4050"/>
            </a:xfrm>
            <a:custGeom>
              <a:avLst/>
              <a:gdLst/>
              <a:ahLst/>
              <a:cxnLst/>
              <a:rect l="l" t="t" r="r" b="b"/>
              <a:pathLst>
                <a:path w="133" h="162" extrusionOk="0">
                  <a:moveTo>
                    <a:pt x="120" y="1"/>
                  </a:moveTo>
                  <a:lnTo>
                    <a:pt x="0" y="17"/>
                  </a:lnTo>
                  <a:lnTo>
                    <a:pt x="8" y="89"/>
                  </a:lnTo>
                  <a:cubicBezTo>
                    <a:pt x="10" y="113"/>
                    <a:pt x="10" y="137"/>
                    <a:pt x="11" y="162"/>
                  </a:cubicBezTo>
                  <a:lnTo>
                    <a:pt x="133" y="154"/>
                  </a:lnTo>
                  <a:cubicBezTo>
                    <a:pt x="132" y="129"/>
                    <a:pt x="131" y="105"/>
                    <a:pt x="130" y="79"/>
                  </a:cubicBezTo>
                  <a:lnTo>
                    <a:pt x="1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02" name="Google Shape;502;p37"/>
            <p:cNvSpPr/>
            <p:nvPr/>
          </p:nvSpPr>
          <p:spPr>
            <a:xfrm>
              <a:off x="2156175" y="2791400"/>
              <a:ext cx="3450" cy="4725"/>
            </a:xfrm>
            <a:custGeom>
              <a:avLst/>
              <a:gdLst/>
              <a:ahLst/>
              <a:cxnLst/>
              <a:rect l="l" t="t" r="r" b="b"/>
              <a:pathLst>
                <a:path w="138" h="189" extrusionOk="0">
                  <a:moveTo>
                    <a:pt x="122" y="0"/>
                  </a:moveTo>
                  <a:lnTo>
                    <a:pt x="0" y="16"/>
                  </a:lnTo>
                  <a:lnTo>
                    <a:pt x="11" y="103"/>
                  </a:lnTo>
                  <a:lnTo>
                    <a:pt x="15" y="188"/>
                  </a:lnTo>
                  <a:lnTo>
                    <a:pt x="137" y="182"/>
                  </a:lnTo>
                  <a:cubicBezTo>
                    <a:pt x="136" y="152"/>
                    <a:pt x="134" y="123"/>
                    <a:pt x="132" y="93"/>
                  </a:cubicBezTo>
                  <a:lnTo>
                    <a:pt x="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03" name="Google Shape;503;p37"/>
            <p:cNvSpPr/>
            <p:nvPr/>
          </p:nvSpPr>
          <p:spPr>
            <a:xfrm>
              <a:off x="2121950" y="2795875"/>
              <a:ext cx="3200" cy="1925"/>
            </a:xfrm>
            <a:custGeom>
              <a:avLst/>
              <a:gdLst/>
              <a:ahLst/>
              <a:cxnLst/>
              <a:rect l="l" t="t" r="r" b="b"/>
              <a:pathLst>
                <a:path w="128" h="77" extrusionOk="0">
                  <a:moveTo>
                    <a:pt x="121" y="1"/>
                  </a:moveTo>
                  <a:lnTo>
                    <a:pt x="1" y="16"/>
                  </a:lnTo>
                  <a:cubicBezTo>
                    <a:pt x="2" y="25"/>
                    <a:pt x="3" y="35"/>
                    <a:pt x="4" y="44"/>
                  </a:cubicBezTo>
                  <a:lnTo>
                    <a:pt x="6" y="77"/>
                  </a:lnTo>
                  <a:lnTo>
                    <a:pt x="127" y="70"/>
                  </a:lnTo>
                  <a:lnTo>
                    <a:pt x="126" y="34"/>
                  </a:lnTo>
                  <a:cubicBezTo>
                    <a:pt x="123" y="23"/>
                    <a:pt x="122" y="12"/>
                    <a:pt x="1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04" name="Google Shape;504;p37"/>
            <p:cNvSpPr/>
            <p:nvPr/>
          </p:nvSpPr>
          <p:spPr>
            <a:xfrm>
              <a:off x="2139275" y="2796800"/>
              <a:ext cx="3150" cy="3150"/>
            </a:xfrm>
            <a:custGeom>
              <a:avLst/>
              <a:gdLst/>
              <a:ahLst/>
              <a:cxnLst/>
              <a:rect l="l" t="t" r="r" b="b"/>
              <a:pathLst>
                <a:path w="126" h="126" extrusionOk="0">
                  <a:moveTo>
                    <a:pt x="123" y="0"/>
                  </a:moveTo>
                  <a:lnTo>
                    <a:pt x="1" y="6"/>
                  </a:lnTo>
                  <a:cubicBezTo>
                    <a:pt x="3" y="26"/>
                    <a:pt x="4" y="45"/>
                    <a:pt x="4" y="64"/>
                  </a:cubicBezTo>
                  <a:lnTo>
                    <a:pt x="3" y="123"/>
                  </a:lnTo>
                  <a:lnTo>
                    <a:pt x="124" y="126"/>
                  </a:lnTo>
                  <a:lnTo>
                    <a:pt x="125" y="63"/>
                  </a:lnTo>
                  <a:cubicBezTo>
                    <a:pt x="125" y="43"/>
                    <a:pt x="124" y="22"/>
                    <a:pt x="1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05" name="Google Shape;505;p37"/>
            <p:cNvSpPr/>
            <p:nvPr/>
          </p:nvSpPr>
          <p:spPr>
            <a:xfrm>
              <a:off x="2130675" y="2797175"/>
              <a:ext cx="3125" cy="2575"/>
            </a:xfrm>
            <a:custGeom>
              <a:avLst/>
              <a:gdLst/>
              <a:ahLst/>
              <a:cxnLst/>
              <a:rect l="l" t="t" r="r" b="b"/>
              <a:pathLst>
                <a:path w="125" h="103" extrusionOk="0">
                  <a:moveTo>
                    <a:pt x="122" y="1"/>
                  </a:moveTo>
                  <a:lnTo>
                    <a:pt x="0" y="8"/>
                  </a:lnTo>
                  <a:cubicBezTo>
                    <a:pt x="0" y="24"/>
                    <a:pt x="3" y="38"/>
                    <a:pt x="3" y="54"/>
                  </a:cubicBezTo>
                  <a:lnTo>
                    <a:pt x="2" y="100"/>
                  </a:lnTo>
                  <a:lnTo>
                    <a:pt x="124" y="102"/>
                  </a:lnTo>
                  <a:lnTo>
                    <a:pt x="125" y="51"/>
                  </a:lnTo>
                  <a:cubicBezTo>
                    <a:pt x="125" y="34"/>
                    <a:pt x="124" y="17"/>
                    <a:pt x="1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06" name="Google Shape;506;p37"/>
            <p:cNvSpPr/>
            <p:nvPr/>
          </p:nvSpPr>
          <p:spPr>
            <a:xfrm>
              <a:off x="2147950" y="2796350"/>
              <a:ext cx="3150" cy="3775"/>
            </a:xfrm>
            <a:custGeom>
              <a:avLst/>
              <a:gdLst/>
              <a:ahLst/>
              <a:cxnLst/>
              <a:rect l="l" t="t" r="r" b="b"/>
              <a:pathLst>
                <a:path w="126" h="151" extrusionOk="0">
                  <a:moveTo>
                    <a:pt x="123" y="0"/>
                  </a:moveTo>
                  <a:lnTo>
                    <a:pt x="1" y="8"/>
                  </a:lnTo>
                  <a:cubicBezTo>
                    <a:pt x="2" y="31"/>
                    <a:pt x="4" y="55"/>
                    <a:pt x="4" y="78"/>
                  </a:cubicBezTo>
                  <a:lnTo>
                    <a:pt x="2" y="149"/>
                  </a:lnTo>
                  <a:lnTo>
                    <a:pt x="124" y="151"/>
                  </a:lnTo>
                  <a:lnTo>
                    <a:pt x="125" y="77"/>
                  </a:lnTo>
                  <a:cubicBezTo>
                    <a:pt x="125" y="52"/>
                    <a:pt x="123" y="26"/>
                    <a:pt x="1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07" name="Google Shape;507;p37"/>
            <p:cNvSpPr/>
            <p:nvPr/>
          </p:nvSpPr>
          <p:spPr>
            <a:xfrm>
              <a:off x="2156525" y="2795925"/>
              <a:ext cx="3200" cy="4400"/>
            </a:xfrm>
            <a:custGeom>
              <a:avLst/>
              <a:gdLst/>
              <a:ahLst/>
              <a:cxnLst/>
              <a:rect l="l" t="t" r="r" b="b"/>
              <a:pathLst>
                <a:path w="128" h="176" extrusionOk="0">
                  <a:moveTo>
                    <a:pt x="123" y="1"/>
                  </a:moveTo>
                  <a:lnTo>
                    <a:pt x="1" y="7"/>
                  </a:lnTo>
                  <a:cubicBezTo>
                    <a:pt x="3" y="36"/>
                    <a:pt x="4" y="64"/>
                    <a:pt x="5" y="91"/>
                  </a:cubicBezTo>
                  <a:lnTo>
                    <a:pt x="4" y="172"/>
                  </a:lnTo>
                  <a:lnTo>
                    <a:pt x="125" y="175"/>
                  </a:lnTo>
                  <a:lnTo>
                    <a:pt x="128" y="89"/>
                  </a:lnTo>
                  <a:cubicBezTo>
                    <a:pt x="128" y="61"/>
                    <a:pt x="124" y="29"/>
                    <a:pt x="1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08" name="Google Shape;508;p37"/>
            <p:cNvSpPr/>
            <p:nvPr/>
          </p:nvSpPr>
          <p:spPr>
            <a:xfrm>
              <a:off x="2122025" y="2797625"/>
              <a:ext cx="3150" cy="1975"/>
            </a:xfrm>
            <a:custGeom>
              <a:avLst/>
              <a:gdLst/>
              <a:ahLst/>
              <a:cxnLst/>
              <a:rect l="l" t="t" r="r" b="b"/>
              <a:pathLst>
                <a:path w="126" h="79" extrusionOk="0">
                  <a:moveTo>
                    <a:pt x="123" y="0"/>
                  </a:moveTo>
                  <a:lnTo>
                    <a:pt x="1" y="7"/>
                  </a:lnTo>
                  <a:cubicBezTo>
                    <a:pt x="1" y="17"/>
                    <a:pt x="2" y="27"/>
                    <a:pt x="2" y="40"/>
                  </a:cubicBezTo>
                  <a:lnTo>
                    <a:pt x="1" y="76"/>
                  </a:lnTo>
                  <a:lnTo>
                    <a:pt x="123" y="78"/>
                  </a:lnTo>
                  <a:lnTo>
                    <a:pt x="124" y="38"/>
                  </a:lnTo>
                  <a:cubicBezTo>
                    <a:pt x="125" y="25"/>
                    <a:pt x="124" y="14"/>
                    <a:pt x="1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09" name="Google Shape;509;p37"/>
            <p:cNvSpPr/>
            <p:nvPr/>
          </p:nvSpPr>
          <p:spPr>
            <a:xfrm>
              <a:off x="2139200" y="2799850"/>
              <a:ext cx="3225" cy="3250"/>
            </a:xfrm>
            <a:custGeom>
              <a:avLst/>
              <a:gdLst/>
              <a:ahLst/>
              <a:cxnLst/>
              <a:rect l="l" t="t" r="r" b="b"/>
              <a:pathLst>
                <a:path w="129" h="130" extrusionOk="0">
                  <a:moveTo>
                    <a:pt x="7" y="1"/>
                  </a:moveTo>
                  <a:cubicBezTo>
                    <a:pt x="7" y="40"/>
                    <a:pt x="3" y="78"/>
                    <a:pt x="1" y="119"/>
                  </a:cubicBezTo>
                  <a:lnTo>
                    <a:pt x="122" y="129"/>
                  </a:lnTo>
                  <a:cubicBezTo>
                    <a:pt x="125" y="88"/>
                    <a:pt x="128" y="46"/>
                    <a:pt x="128" y="5"/>
                  </a:cubicBezTo>
                  <a:lnTo>
                    <a:pt x="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10" name="Google Shape;510;p37"/>
            <p:cNvSpPr/>
            <p:nvPr/>
          </p:nvSpPr>
          <p:spPr>
            <a:xfrm>
              <a:off x="2130575" y="2799675"/>
              <a:ext cx="3225" cy="2675"/>
            </a:xfrm>
            <a:custGeom>
              <a:avLst/>
              <a:gdLst/>
              <a:ahLst/>
              <a:cxnLst/>
              <a:rect l="l" t="t" r="r" b="b"/>
              <a:pathLst>
                <a:path w="129" h="107" extrusionOk="0">
                  <a:moveTo>
                    <a:pt x="6" y="0"/>
                  </a:moveTo>
                  <a:cubicBezTo>
                    <a:pt x="6" y="31"/>
                    <a:pt x="3" y="64"/>
                    <a:pt x="0" y="96"/>
                  </a:cubicBezTo>
                  <a:lnTo>
                    <a:pt x="123" y="106"/>
                  </a:lnTo>
                  <a:cubicBezTo>
                    <a:pt x="125" y="72"/>
                    <a:pt x="129" y="37"/>
                    <a:pt x="128" y="2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11" name="Google Shape;511;p37"/>
            <p:cNvSpPr/>
            <p:nvPr/>
          </p:nvSpPr>
          <p:spPr>
            <a:xfrm>
              <a:off x="2147800" y="2800050"/>
              <a:ext cx="3250" cy="3775"/>
            </a:xfrm>
            <a:custGeom>
              <a:avLst/>
              <a:gdLst/>
              <a:ahLst/>
              <a:cxnLst/>
              <a:rect l="l" t="t" r="r" b="b"/>
              <a:pathLst>
                <a:path w="130" h="151" extrusionOk="0">
                  <a:moveTo>
                    <a:pt x="8" y="1"/>
                  </a:moveTo>
                  <a:cubicBezTo>
                    <a:pt x="8" y="48"/>
                    <a:pt x="4" y="93"/>
                    <a:pt x="0" y="140"/>
                  </a:cubicBezTo>
                  <a:lnTo>
                    <a:pt x="122" y="150"/>
                  </a:lnTo>
                  <a:cubicBezTo>
                    <a:pt x="126" y="102"/>
                    <a:pt x="130" y="54"/>
                    <a:pt x="130" y="3"/>
                  </a:cubicBezTo>
                  <a:lnTo>
                    <a:pt x="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12" name="Google Shape;512;p37"/>
            <p:cNvSpPr/>
            <p:nvPr/>
          </p:nvSpPr>
          <p:spPr>
            <a:xfrm>
              <a:off x="2156400" y="2800250"/>
              <a:ext cx="3325" cy="4275"/>
            </a:xfrm>
            <a:custGeom>
              <a:avLst/>
              <a:gdLst/>
              <a:ahLst/>
              <a:cxnLst/>
              <a:rect l="l" t="t" r="r" b="b"/>
              <a:pathLst>
                <a:path w="133" h="171" extrusionOk="0">
                  <a:moveTo>
                    <a:pt x="10" y="0"/>
                  </a:moveTo>
                  <a:cubicBezTo>
                    <a:pt x="9" y="55"/>
                    <a:pt x="5" y="107"/>
                    <a:pt x="1" y="160"/>
                  </a:cubicBezTo>
                  <a:lnTo>
                    <a:pt x="123" y="170"/>
                  </a:lnTo>
                  <a:cubicBezTo>
                    <a:pt x="127" y="116"/>
                    <a:pt x="133" y="61"/>
                    <a:pt x="133" y="3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13" name="Google Shape;513;p37"/>
            <p:cNvSpPr/>
            <p:nvPr/>
          </p:nvSpPr>
          <p:spPr>
            <a:xfrm>
              <a:off x="2121975" y="2799525"/>
              <a:ext cx="3200" cy="2150"/>
            </a:xfrm>
            <a:custGeom>
              <a:avLst/>
              <a:gdLst/>
              <a:ahLst/>
              <a:cxnLst/>
              <a:rect l="l" t="t" r="r" b="b"/>
              <a:pathLst>
                <a:path w="128" h="86" extrusionOk="0">
                  <a:moveTo>
                    <a:pt x="5" y="0"/>
                  </a:moveTo>
                  <a:lnTo>
                    <a:pt x="5" y="0"/>
                  </a:lnTo>
                  <a:cubicBezTo>
                    <a:pt x="6" y="23"/>
                    <a:pt x="2" y="49"/>
                    <a:pt x="1" y="75"/>
                  </a:cubicBezTo>
                  <a:lnTo>
                    <a:pt x="122" y="85"/>
                  </a:lnTo>
                  <a:cubicBezTo>
                    <a:pt x="124" y="57"/>
                    <a:pt x="127" y="27"/>
                    <a:pt x="126" y="2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14" name="Google Shape;514;p37"/>
            <p:cNvSpPr/>
            <p:nvPr/>
          </p:nvSpPr>
          <p:spPr>
            <a:xfrm>
              <a:off x="2138875" y="2802800"/>
              <a:ext cx="3375" cy="3400"/>
            </a:xfrm>
            <a:custGeom>
              <a:avLst/>
              <a:gdLst/>
              <a:ahLst/>
              <a:cxnLst/>
              <a:rect l="l" t="t" r="r" b="b"/>
              <a:pathLst>
                <a:path w="135" h="136" extrusionOk="0">
                  <a:moveTo>
                    <a:pt x="14" y="1"/>
                  </a:moveTo>
                  <a:cubicBezTo>
                    <a:pt x="11" y="40"/>
                    <a:pt x="6" y="79"/>
                    <a:pt x="0" y="119"/>
                  </a:cubicBezTo>
                  <a:lnTo>
                    <a:pt x="121" y="136"/>
                  </a:lnTo>
                  <a:cubicBezTo>
                    <a:pt x="126" y="94"/>
                    <a:pt x="133" y="54"/>
                    <a:pt x="134" y="11"/>
                  </a:cubicBezTo>
                  <a:lnTo>
                    <a:pt x="1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15" name="Google Shape;515;p37"/>
            <p:cNvSpPr/>
            <p:nvPr/>
          </p:nvSpPr>
          <p:spPr>
            <a:xfrm>
              <a:off x="2130300" y="2802100"/>
              <a:ext cx="3350" cy="2950"/>
            </a:xfrm>
            <a:custGeom>
              <a:avLst/>
              <a:gdLst/>
              <a:ahLst/>
              <a:cxnLst/>
              <a:rect l="l" t="t" r="r" b="b"/>
              <a:pathLst>
                <a:path w="134" h="118" extrusionOk="0">
                  <a:moveTo>
                    <a:pt x="11" y="1"/>
                  </a:moveTo>
                  <a:cubicBezTo>
                    <a:pt x="10" y="33"/>
                    <a:pt x="4" y="66"/>
                    <a:pt x="1" y="100"/>
                  </a:cubicBezTo>
                  <a:lnTo>
                    <a:pt x="121" y="117"/>
                  </a:lnTo>
                  <a:cubicBezTo>
                    <a:pt x="125" y="82"/>
                    <a:pt x="132" y="45"/>
                    <a:pt x="134" y="11"/>
                  </a:cubicBezTo>
                  <a:lnTo>
                    <a:pt x="1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16" name="Google Shape;516;p37"/>
            <p:cNvSpPr/>
            <p:nvPr/>
          </p:nvSpPr>
          <p:spPr>
            <a:xfrm>
              <a:off x="2147425" y="2803525"/>
              <a:ext cx="3425" cy="3825"/>
            </a:xfrm>
            <a:custGeom>
              <a:avLst/>
              <a:gdLst/>
              <a:ahLst/>
              <a:cxnLst/>
              <a:rect l="l" t="t" r="r" b="b"/>
              <a:pathLst>
                <a:path w="137" h="153" extrusionOk="0">
                  <a:moveTo>
                    <a:pt x="15" y="1"/>
                  </a:moveTo>
                  <a:cubicBezTo>
                    <a:pt x="12" y="46"/>
                    <a:pt x="6" y="90"/>
                    <a:pt x="1" y="136"/>
                  </a:cubicBezTo>
                  <a:lnTo>
                    <a:pt x="121" y="152"/>
                  </a:lnTo>
                  <a:cubicBezTo>
                    <a:pt x="126" y="106"/>
                    <a:pt x="135" y="59"/>
                    <a:pt x="137" y="11"/>
                  </a:cubicBezTo>
                  <a:lnTo>
                    <a:pt x="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17" name="Google Shape;517;p37"/>
            <p:cNvSpPr/>
            <p:nvPr/>
          </p:nvSpPr>
          <p:spPr>
            <a:xfrm>
              <a:off x="2156000" y="2804225"/>
              <a:ext cx="3500" cy="4300"/>
            </a:xfrm>
            <a:custGeom>
              <a:avLst/>
              <a:gdLst/>
              <a:ahLst/>
              <a:cxnLst/>
              <a:rect l="l" t="t" r="r" b="b"/>
              <a:pathLst>
                <a:path w="140" h="172" extrusionOk="0">
                  <a:moveTo>
                    <a:pt x="17" y="1"/>
                  </a:moveTo>
                  <a:cubicBezTo>
                    <a:pt x="14" y="54"/>
                    <a:pt x="5" y="104"/>
                    <a:pt x="0" y="154"/>
                  </a:cubicBezTo>
                  <a:lnTo>
                    <a:pt x="120" y="171"/>
                  </a:lnTo>
                  <a:cubicBezTo>
                    <a:pt x="128" y="118"/>
                    <a:pt x="135" y="67"/>
                    <a:pt x="139" y="11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18" name="Google Shape;518;p37"/>
            <p:cNvSpPr/>
            <p:nvPr/>
          </p:nvSpPr>
          <p:spPr>
            <a:xfrm>
              <a:off x="2121750" y="2801350"/>
              <a:ext cx="3300" cy="2500"/>
            </a:xfrm>
            <a:custGeom>
              <a:avLst/>
              <a:gdLst/>
              <a:ahLst/>
              <a:cxnLst/>
              <a:rect l="l" t="t" r="r" b="b"/>
              <a:pathLst>
                <a:path w="132" h="100" extrusionOk="0">
                  <a:moveTo>
                    <a:pt x="10" y="1"/>
                  </a:moveTo>
                  <a:cubicBezTo>
                    <a:pt x="9" y="26"/>
                    <a:pt x="4" y="55"/>
                    <a:pt x="1" y="83"/>
                  </a:cubicBezTo>
                  <a:lnTo>
                    <a:pt x="121" y="99"/>
                  </a:lnTo>
                  <a:cubicBezTo>
                    <a:pt x="125" y="69"/>
                    <a:pt x="130" y="39"/>
                    <a:pt x="131" y="11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19" name="Google Shape;519;p37"/>
            <p:cNvSpPr/>
            <p:nvPr/>
          </p:nvSpPr>
          <p:spPr>
            <a:xfrm>
              <a:off x="2138425" y="2805750"/>
              <a:ext cx="3475" cy="3475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8" y="0"/>
                  </a:moveTo>
                  <a:cubicBezTo>
                    <a:pt x="14" y="38"/>
                    <a:pt x="6" y="78"/>
                    <a:pt x="1" y="116"/>
                  </a:cubicBezTo>
                  <a:lnTo>
                    <a:pt x="119" y="138"/>
                  </a:lnTo>
                  <a:cubicBezTo>
                    <a:pt x="126" y="97"/>
                    <a:pt x="135" y="57"/>
                    <a:pt x="139" y="16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20" name="Google Shape;520;p37"/>
            <p:cNvSpPr/>
            <p:nvPr/>
          </p:nvSpPr>
          <p:spPr>
            <a:xfrm>
              <a:off x="2129900" y="2804575"/>
              <a:ext cx="3425" cy="3100"/>
            </a:xfrm>
            <a:custGeom>
              <a:avLst/>
              <a:gdLst/>
              <a:ahLst/>
              <a:cxnLst/>
              <a:rect l="l" t="t" r="r" b="b"/>
              <a:pathLst>
                <a:path w="137" h="124" extrusionOk="0">
                  <a:moveTo>
                    <a:pt x="17" y="0"/>
                  </a:moveTo>
                  <a:cubicBezTo>
                    <a:pt x="15" y="34"/>
                    <a:pt x="7" y="69"/>
                    <a:pt x="0" y="102"/>
                  </a:cubicBezTo>
                  <a:lnTo>
                    <a:pt x="120" y="124"/>
                  </a:lnTo>
                  <a:cubicBezTo>
                    <a:pt x="125" y="88"/>
                    <a:pt x="132" y="51"/>
                    <a:pt x="136" y="17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21" name="Google Shape;521;p37"/>
            <p:cNvSpPr/>
            <p:nvPr/>
          </p:nvSpPr>
          <p:spPr>
            <a:xfrm>
              <a:off x="2146925" y="2806900"/>
              <a:ext cx="3550" cy="3875"/>
            </a:xfrm>
            <a:custGeom>
              <a:avLst/>
              <a:gdLst/>
              <a:ahLst/>
              <a:cxnLst/>
              <a:rect l="l" t="t" r="r" b="b"/>
              <a:pathLst>
                <a:path w="142" h="155" extrusionOk="0">
                  <a:moveTo>
                    <a:pt x="21" y="1"/>
                  </a:moveTo>
                  <a:cubicBezTo>
                    <a:pt x="16" y="45"/>
                    <a:pt x="6" y="89"/>
                    <a:pt x="0" y="133"/>
                  </a:cubicBezTo>
                  <a:lnTo>
                    <a:pt x="119" y="154"/>
                  </a:lnTo>
                  <a:cubicBezTo>
                    <a:pt x="128" y="110"/>
                    <a:pt x="136" y="64"/>
                    <a:pt x="141" y="17"/>
                  </a:cubicBezTo>
                  <a:lnTo>
                    <a:pt x="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22" name="Google Shape;522;p37"/>
            <p:cNvSpPr/>
            <p:nvPr/>
          </p:nvSpPr>
          <p:spPr>
            <a:xfrm>
              <a:off x="2155425" y="2808075"/>
              <a:ext cx="3600" cy="4250"/>
            </a:xfrm>
            <a:custGeom>
              <a:avLst/>
              <a:gdLst/>
              <a:ahLst/>
              <a:cxnLst/>
              <a:rect l="l" t="t" r="r" b="b"/>
              <a:pathLst>
                <a:path w="144" h="170" extrusionOk="0">
                  <a:moveTo>
                    <a:pt x="23" y="0"/>
                  </a:moveTo>
                  <a:lnTo>
                    <a:pt x="18" y="38"/>
                  </a:lnTo>
                  <a:lnTo>
                    <a:pt x="12" y="75"/>
                  </a:lnTo>
                  <a:lnTo>
                    <a:pt x="0" y="148"/>
                  </a:lnTo>
                  <a:lnTo>
                    <a:pt x="120" y="170"/>
                  </a:lnTo>
                  <a:lnTo>
                    <a:pt x="132" y="94"/>
                  </a:lnTo>
                  <a:lnTo>
                    <a:pt x="138" y="55"/>
                  </a:lnTo>
                  <a:lnTo>
                    <a:pt x="143" y="17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23" name="Google Shape;523;p37"/>
            <p:cNvSpPr/>
            <p:nvPr/>
          </p:nvSpPr>
          <p:spPr>
            <a:xfrm>
              <a:off x="2121400" y="2803425"/>
              <a:ext cx="3375" cy="2725"/>
            </a:xfrm>
            <a:custGeom>
              <a:avLst/>
              <a:gdLst/>
              <a:ahLst/>
              <a:cxnLst/>
              <a:rect l="l" t="t" r="r" b="b"/>
              <a:pathLst>
                <a:path w="135" h="109" extrusionOk="0">
                  <a:moveTo>
                    <a:pt x="15" y="1"/>
                  </a:moveTo>
                  <a:lnTo>
                    <a:pt x="13" y="21"/>
                  </a:lnTo>
                  <a:lnTo>
                    <a:pt x="8" y="43"/>
                  </a:lnTo>
                  <a:lnTo>
                    <a:pt x="0" y="88"/>
                  </a:lnTo>
                  <a:lnTo>
                    <a:pt x="121" y="109"/>
                  </a:lnTo>
                  <a:lnTo>
                    <a:pt x="129" y="62"/>
                  </a:lnTo>
                  <a:lnTo>
                    <a:pt x="133" y="39"/>
                  </a:lnTo>
                  <a:lnTo>
                    <a:pt x="135" y="16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24" name="Google Shape;524;p37"/>
            <p:cNvSpPr/>
            <p:nvPr/>
          </p:nvSpPr>
          <p:spPr>
            <a:xfrm>
              <a:off x="2137825" y="2808675"/>
              <a:ext cx="3650" cy="3600"/>
            </a:xfrm>
            <a:custGeom>
              <a:avLst/>
              <a:gdLst/>
              <a:ahLst/>
              <a:cxnLst/>
              <a:rect l="l" t="t" r="r" b="b"/>
              <a:pathLst>
                <a:path w="146" h="144" extrusionOk="0">
                  <a:moveTo>
                    <a:pt x="25" y="0"/>
                  </a:moveTo>
                  <a:cubicBezTo>
                    <a:pt x="17" y="40"/>
                    <a:pt x="9" y="78"/>
                    <a:pt x="1" y="118"/>
                  </a:cubicBezTo>
                  <a:lnTo>
                    <a:pt x="120" y="144"/>
                  </a:lnTo>
                  <a:cubicBezTo>
                    <a:pt x="128" y="103"/>
                    <a:pt x="139" y="63"/>
                    <a:pt x="145" y="21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25" name="Google Shape;525;p37"/>
            <p:cNvSpPr/>
            <p:nvPr/>
          </p:nvSpPr>
          <p:spPr>
            <a:xfrm>
              <a:off x="2129375" y="2807125"/>
              <a:ext cx="3550" cy="3250"/>
            </a:xfrm>
            <a:custGeom>
              <a:avLst/>
              <a:gdLst/>
              <a:ahLst/>
              <a:cxnLst/>
              <a:rect l="l" t="t" r="r" b="b"/>
              <a:pathLst>
                <a:path w="142" h="130" extrusionOk="0">
                  <a:moveTo>
                    <a:pt x="21" y="0"/>
                  </a:moveTo>
                  <a:cubicBezTo>
                    <a:pt x="16" y="34"/>
                    <a:pt x="7" y="71"/>
                    <a:pt x="1" y="104"/>
                  </a:cubicBezTo>
                  <a:lnTo>
                    <a:pt x="120" y="130"/>
                  </a:lnTo>
                  <a:cubicBezTo>
                    <a:pt x="126" y="93"/>
                    <a:pt x="137" y="57"/>
                    <a:pt x="142" y="21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26" name="Google Shape;526;p37"/>
            <p:cNvSpPr/>
            <p:nvPr/>
          </p:nvSpPr>
          <p:spPr>
            <a:xfrm>
              <a:off x="2146250" y="2810200"/>
              <a:ext cx="3675" cy="3925"/>
            </a:xfrm>
            <a:custGeom>
              <a:avLst/>
              <a:gdLst/>
              <a:ahLst/>
              <a:cxnLst/>
              <a:rect l="l" t="t" r="r" b="b"/>
              <a:pathLst>
                <a:path w="147" h="157" extrusionOk="0">
                  <a:moveTo>
                    <a:pt x="27" y="1"/>
                  </a:moveTo>
                  <a:cubicBezTo>
                    <a:pt x="20" y="45"/>
                    <a:pt x="9" y="88"/>
                    <a:pt x="0" y="130"/>
                  </a:cubicBezTo>
                  <a:lnTo>
                    <a:pt x="119" y="156"/>
                  </a:lnTo>
                  <a:cubicBezTo>
                    <a:pt x="129" y="111"/>
                    <a:pt x="139" y="68"/>
                    <a:pt x="146" y="22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27" name="Google Shape;527;p37"/>
            <p:cNvSpPr/>
            <p:nvPr/>
          </p:nvSpPr>
          <p:spPr>
            <a:xfrm>
              <a:off x="2154700" y="2811750"/>
              <a:ext cx="3750" cy="4250"/>
            </a:xfrm>
            <a:custGeom>
              <a:avLst/>
              <a:gdLst/>
              <a:ahLst/>
              <a:cxnLst/>
              <a:rect l="l" t="t" r="r" b="b"/>
              <a:pathLst>
                <a:path w="150" h="170" extrusionOk="0">
                  <a:moveTo>
                    <a:pt x="30" y="1"/>
                  </a:moveTo>
                  <a:cubicBezTo>
                    <a:pt x="20" y="51"/>
                    <a:pt x="10" y="95"/>
                    <a:pt x="0" y="144"/>
                  </a:cubicBezTo>
                  <a:lnTo>
                    <a:pt x="120" y="170"/>
                  </a:lnTo>
                  <a:lnTo>
                    <a:pt x="135" y="97"/>
                  </a:lnTo>
                  <a:cubicBezTo>
                    <a:pt x="140" y="72"/>
                    <a:pt x="146" y="49"/>
                    <a:pt x="150" y="23"/>
                  </a:cubicBezTo>
                  <a:lnTo>
                    <a:pt x="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28" name="Google Shape;528;p37"/>
            <p:cNvSpPr/>
            <p:nvPr/>
          </p:nvSpPr>
          <p:spPr>
            <a:xfrm>
              <a:off x="2120975" y="2805550"/>
              <a:ext cx="3475" cy="3000"/>
            </a:xfrm>
            <a:custGeom>
              <a:avLst/>
              <a:gdLst/>
              <a:ahLst/>
              <a:cxnLst/>
              <a:rect l="l" t="t" r="r" b="b"/>
              <a:pathLst>
                <a:path w="139" h="120" extrusionOk="0">
                  <a:moveTo>
                    <a:pt x="19" y="1"/>
                  </a:moveTo>
                  <a:cubicBezTo>
                    <a:pt x="16" y="15"/>
                    <a:pt x="14" y="31"/>
                    <a:pt x="10" y="46"/>
                  </a:cubicBezTo>
                  <a:lnTo>
                    <a:pt x="0" y="93"/>
                  </a:lnTo>
                  <a:lnTo>
                    <a:pt x="120" y="119"/>
                  </a:lnTo>
                  <a:cubicBezTo>
                    <a:pt x="125" y="88"/>
                    <a:pt x="133" y="55"/>
                    <a:pt x="138" y="24"/>
                  </a:cubicBezTo>
                  <a:lnTo>
                    <a:pt x="1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29" name="Google Shape;529;p37"/>
            <p:cNvSpPr/>
            <p:nvPr/>
          </p:nvSpPr>
          <p:spPr>
            <a:xfrm>
              <a:off x="2137125" y="2811600"/>
              <a:ext cx="3700" cy="3675"/>
            </a:xfrm>
            <a:custGeom>
              <a:avLst/>
              <a:gdLst/>
              <a:ahLst/>
              <a:cxnLst/>
              <a:rect l="l" t="t" r="r" b="b"/>
              <a:pathLst>
                <a:path w="148" h="147" extrusionOk="0">
                  <a:moveTo>
                    <a:pt x="28" y="1"/>
                  </a:moveTo>
                  <a:cubicBezTo>
                    <a:pt x="20" y="39"/>
                    <a:pt x="9" y="78"/>
                    <a:pt x="1" y="117"/>
                  </a:cubicBezTo>
                  <a:lnTo>
                    <a:pt x="118" y="147"/>
                  </a:lnTo>
                  <a:cubicBezTo>
                    <a:pt x="127" y="106"/>
                    <a:pt x="139" y="68"/>
                    <a:pt x="147" y="27"/>
                  </a:cubicBezTo>
                  <a:lnTo>
                    <a:pt x="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30" name="Google Shape;530;p37"/>
            <p:cNvSpPr/>
            <p:nvPr/>
          </p:nvSpPr>
          <p:spPr>
            <a:xfrm>
              <a:off x="2128750" y="2809750"/>
              <a:ext cx="3625" cy="3425"/>
            </a:xfrm>
            <a:custGeom>
              <a:avLst/>
              <a:gdLst/>
              <a:ahLst/>
              <a:cxnLst/>
              <a:rect l="l" t="t" r="r" b="b"/>
              <a:pathLst>
                <a:path w="145" h="137" extrusionOk="0">
                  <a:moveTo>
                    <a:pt x="26" y="1"/>
                  </a:moveTo>
                  <a:cubicBezTo>
                    <a:pt x="19" y="35"/>
                    <a:pt x="9" y="70"/>
                    <a:pt x="1" y="107"/>
                  </a:cubicBezTo>
                  <a:lnTo>
                    <a:pt x="119" y="137"/>
                  </a:lnTo>
                  <a:cubicBezTo>
                    <a:pt x="128" y="101"/>
                    <a:pt x="137" y="63"/>
                    <a:pt x="145" y="28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31" name="Google Shape;531;p37"/>
            <p:cNvSpPr/>
            <p:nvPr/>
          </p:nvSpPr>
          <p:spPr>
            <a:xfrm>
              <a:off x="2145475" y="2813450"/>
              <a:ext cx="3775" cy="3925"/>
            </a:xfrm>
            <a:custGeom>
              <a:avLst/>
              <a:gdLst/>
              <a:ahLst/>
              <a:cxnLst/>
              <a:rect l="l" t="t" r="r" b="b"/>
              <a:pathLst>
                <a:path w="151" h="157" extrusionOk="0">
                  <a:moveTo>
                    <a:pt x="31" y="0"/>
                  </a:moveTo>
                  <a:cubicBezTo>
                    <a:pt x="23" y="45"/>
                    <a:pt x="11" y="86"/>
                    <a:pt x="1" y="128"/>
                  </a:cubicBezTo>
                  <a:lnTo>
                    <a:pt x="119" y="157"/>
                  </a:lnTo>
                  <a:cubicBezTo>
                    <a:pt x="130" y="113"/>
                    <a:pt x="141" y="72"/>
                    <a:pt x="150" y="26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32" name="Google Shape;532;p37"/>
            <p:cNvSpPr/>
            <p:nvPr/>
          </p:nvSpPr>
          <p:spPr>
            <a:xfrm>
              <a:off x="2153875" y="2815325"/>
              <a:ext cx="3800" cy="4225"/>
            </a:xfrm>
            <a:custGeom>
              <a:avLst/>
              <a:gdLst/>
              <a:ahLst/>
              <a:cxnLst/>
              <a:rect l="l" t="t" r="r" b="b"/>
              <a:pathLst>
                <a:path w="152" h="169" extrusionOk="0">
                  <a:moveTo>
                    <a:pt x="32" y="1"/>
                  </a:moveTo>
                  <a:cubicBezTo>
                    <a:pt x="23" y="48"/>
                    <a:pt x="11" y="91"/>
                    <a:pt x="0" y="138"/>
                  </a:cubicBezTo>
                  <a:lnTo>
                    <a:pt x="117" y="168"/>
                  </a:lnTo>
                  <a:cubicBezTo>
                    <a:pt x="130" y="121"/>
                    <a:pt x="141" y="76"/>
                    <a:pt x="152" y="27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33" name="Google Shape;533;p37"/>
            <p:cNvSpPr/>
            <p:nvPr/>
          </p:nvSpPr>
          <p:spPr>
            <a:xfrm>
              <a:off x="2120400" y="2807875"/>
              <a:ext cx="3550" cy="3150"/>
            </a:xfrm>
            <a:custGeom>
              <a:avLst/>
              <a:gdLst/>
              <a:ahLst/>
              <a:cxnLst/>
              <a:rect l="l" t="t" r="r" b="b"/>
              <a:pathLst>
                <a:path w="142" h="126" extrusionOk="0">
                  <a:moveTo>
                    <a:pt x="22" y="0"/>
                  </a:moveTo>
                  <a:cubicBezTo>
                    <a:pt x="16" y="31"/>
                    <a:pt x="7" y="63"/>
                    <a:pt x="1" y="97"/>
                  </a:cubicBezTo>
                  <a:lnTo>
                    <a:pt x="118" y="126"/>
                  </a:lnTo>
                  <a:cubicBezTo>
                    <a:pt x="126" y="93"/>
                    <a:pt x="136" y="58"/>
                    <a:pt x="142" y="26"/>
                  </a:cubicBezTo>
                  <a:lnTo>
                    <a:pt x="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34" name="Google Shape;534;p37"/>
            <p:cNvSpPr/>
            <p:nvPr/>
          </p:nvSpPr>
          <p:spPr>
            <a:xfrm>
              <a:off x="2136350" y="2814500"/>
              <a:ext cx="3750" cy="3750"/>
            </a:xfrm>
            <a:custGeom>
              <a:avLst/>
              <a:gdLst/>
              <a:ahLst/>
              <a:cxnLst/>
              <a:rect l="l" t="t" r="r" b="b"/>
              <a:pathLst>
                <a:path w="150" h="150" extrusionOk="0">
                  <a:moveTo>
                    <a:pt x="32" y="1"/>
                  </a:moveTo>
                  <a:cubicBezTo>
                    <a:pt x="23" y="40"/>
                    <a:pt x="11" y="79"/>
                    <a:pt x="1" y="117"/>
                  </a:cubicBezTo>
                  <a:lnTo>
                    <a:pt x="117" y="149"/>
                  </a:lnTo>
                  <a:cubicBezTo>
                    <a:pt x="127" y="109"/>
                    <a:pt x="139" y="70"/>
                    <a:pt x="149" y="30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35" name="Google Shape;535;p37"/>
            <p:cNvSpPr/>
            <p:nvPr/>
          </p:nvSpPr>
          <p:spPr>
            <a:xfrm>
              <a:off x="2128050" y="2812375"/>
              <a:ext cx="3675" cy="3525"/>
            </a:xfrm>
            <a:custGeom>
              <a:avLst/>
              <a:gdLst/>
              <a:ahLst/>
              <a:cxnLst/>
              <a:rect l="l" t="t" r="r" b="b"/>
              <a:pathLst>
                <a:path w="147" h="141" extrusionOk="0">
                  <a:moveTo>
                    <a:pt x="29" y="1"/>
                  </a:moveTo>
                  <a:cubicBezTo>
                    <a:pt x="19" y="36"/>
                    <a:pt x="9" y="72"/>
                    <a:pt x="1" y="109"/>
                  </a:cubicBezTo>
                  <a:lnTo>
                    <a:pt x="117" y="141"/>
                  </a:lnTo>
                  <a:cubicBezTo>
                    <a:pt x="127" y="104"/>
                    <a:pt x="138" y="67"/>
                    <a:pt x="147" y="31"/>
                  </a:cubicBez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36" name="Google Shape;536;p37"/>
            <p:cNvSpPr/>
            <p:nvPr/>
          </p:nvSpPr>
          <p:spPr>
            <a:xfrm>
              <a:off x="2144675" y="2816625"/>
              <a:ext cx="3800" cy="3950"/>
            </a:xfrm>
            <a:custGeom>
              <a:avLst/>
              <a:gdLst/>
              <a:ahLst/>
              <a:cxnLst/>
              <a:rect l="l" t="t" r="r" b="b"/>
              <a:pathLst>
                <a:path w="152" h="158" extrusionOk="0">
                  <a:moveTo>
                    <a:pt x="33" y="1"/>
                  </a:moveTo>
                  <a:cubicBezTo>
                    <a:pt x="23" y="43"/>
                    <a:pt x="11" y="84"/>
                    <a:pt x="1" y="125"/>
                  </a:cubicBezTo>
                  <a:lnTo>
                    <a:pt x="117" y="158"/>
                  </a:lnTo>
                  <a:cubicBezTo>
                    <a:pt x="129" y="115"/>
                    <a:pt x="141" y="73"/>
                    <a:pt x="151" y="30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37" name="Google Shape;537;p37"/>
            <p:cNvSpPr/>
            <p:nvPr/>
          </p:nvSpPr>
          <p:spPr>
            <a:xfrm>
              <a:off x="2152975" y="2818725"/>
              <a:ext cx="3850" cy="4175"/>
            </a:xfrm>
            <a:custGeom>
              <a:avLst/>
              <a:gdLst/>
              <a:ahLst/>
              <a:cxnLst/>
              <a:rect l="l" t="t" r="r" b="b"/>
              <a:pathLst>
                <a:path w="154" h="167" extrusionOk="0">
                  <a:moveTo>
                    <a:pt x="36" y="1"/>
                  </a:moveTo>
                  <a:cubicBezTo>
                    <a:pt x="26" y="48"/>
                    <a:pt x="12" y="90"/>
                    <a:pt x="1" y="135"/>
                  </a:cubicBezTo>
                  <a:lnTo>
                    <a:pt x="117" y="167"/>
                  </a:lnTo>
                  <a:cubicBezTo>
                    <a:pt x="129" y="121"/>
                    <a:pt x="142" y="78"/>
                    <a:pt x="153" y="31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38" name="Google Shape;538;p37"/>
            <p:cNvSpPr/>
            <p:nvPr/>
          </p:nvSpPr>
          <p:spPr>
            <a:xfrm>
              <a:off x="2119750" y="2810275"/>
              <a:ext cx="3600" cy="3300"/>
            </a:xfrm>
            <a:custGeom>
              <a:avLst/>
              <a:gdLst/>
              <a:ahLst/>
              <a:cxnLst/>
              <a:rect l="l" t="t" r="r" b="b"/>
              <a:pathLst>
                <a:path w="144" h="132" extrusionOk="0">
                  <a:moveTo>
                    <a:pt x="27" y="1"/>
                  </a:moveTo>
                  <a:cubicBezTo>
                    <a:pt x="18" y="33"/>
                    <a:pt x="8" y="66"/>
                    <a:pt x="1" y="99"/>
                  </a:cubicBezTo>
                  <a:lnTo>
                    <a:pt x="117" y="131"/>
                  </a:lnTo>
                  <a:cubicBezTo>
                    <a:pt x="126" y="97"/>
                    <a:pt x="137" y="63"/>
                    <a:pt x="144" y="30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39" name="Google Shape;539;p37"/>
            <p:cNvSpPr/>
            <p:nvPr/>
          </p:nvSpPr>
          <p:spPr>
            <a:xfrm>
              <a:off x="2135500" y="2817400"/>
              <a:ext cx="3800" cy="3800"/>
            </a:xfrm>
            <a:custGeom>
              <a:avLst/>
              <a:gdLst/>
              <a:ahLst/>
              <a:cxnLst/>
              <a:rect l="l" t="t" r="r" b="b"/>
              <a:pathLst>
                <a:path w="152" h="152" extrusionOk="0">
                  <a:moveTo>
                    <a:pt x="35" y="1"/>
                  </a:moveTo>
                  <a:cubicBezTo>
                    <a:pt x="24" y="39"/>
                    <a:pt x="12" y="77"/>
                    <a:pt x="0" y="116"/>
                  </a:cubicBezTo>
                  <a:lnTo>
                    <a:pt x="118" y="151"/>
                  </a:lnTo>
                  <a:cubicBezTo>
                    <a:pt x="129" y="112"/>
                    <a:pt x="141" y="74"/>
                    <a:pt x="152" y="33"/>
                  </a:cubicBezTo>
                  <a:lnTo>
                    <a:pt x="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40" name="Google Shape;540;p37"/>
            <p:cNvSpPr/>
            <p:nvPr/>
          </p:nvSpPr>
          <p:spPr>
            <a:xfrm>
              <a:off x="2127275" y="2815075"/>
              <a:ext cx="3725" cy="3600"/>
            </a:xfrm>
            <a:custGeom>
              <a:avLst/>
              <a:gdLst/>
              <a:ahLst/>
              <a:cxnLst/>
              <a:rect l="l" t="t" r="r" b="b"/>
              <a:pathLst>
                <a:path w="149" h="144" extrusionOk="0">
                  <a:moveTo>
                    <a:pt x="32" y="1"/>
                  </a:moveTo>
                  <a:lnTo>
                    <a:pt x="1" y="110"/>
                  </a:lnTo>
                  <a:lnTo>
                    <a:pt x="117" y="144"/>
                  </a:lnTo>
                  <a:cubicBezTo>
                    <a:pt x="127" y="106"/>
                    <a:pt x="139" y="70"/>
                    <a:pt x="149" y="33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41" name="Google Shape;541;p37"/>
            <p:cNvSpPr/>
            <p:nvPr/>
          </p:nvSpPr>
          <p:spPr>
            <a:xfrm>
              <a:off x="2143775" y="2819750"/>
              <a:ext cx="3825" cy="3950"/>
            </a:xfrm>
            <a:custGeom>
              <a:avLst/>
              <a:gdLst/>
              <a:ahLst/>
              <a:cxnLst/>
              <a:rect l="l" t="t" r="r" b="b"/>
              <a:pathLst>
                <a:path w="153" h="158" extrusionOk="0">
                  <a:moveTo>
                    <a:pt x="37" y="0"/>
                  </a:moveTo>
                  <a:cubicBezTo>
                    <a:pt x="25" y="42"/>
                    <a:pt x="12" y="81"/>
                    <a:pt x="0" y="122"/>
                  </a:cubicBezTo>
                  <a:lnTo>
                    <a:pt x="117" y="157"/>
                  </a:lnTo>
                  <a:cubicBezTo>
                    <a:pt x="129" y="116"/>
                    <a:pt x="142" y="74"/>
                    <a:pt x="153" y="33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42" name="Google Shape;542;p37"/>
            <p:cNvSpPr/>
            <p:nvPr/>
          </p:nvSpPr>
          <p:spPr>
            <a:xfrm>
              <a:off x="2152050" y="2822100"/>
              <a:ext cx="3925" cy="4100"/>
            </a:xfrm>
            <a:custGeom>
              <a:avLst/>
              <a:gdLst/>
              <a:ahLst/>
              <a:cxnLst/>
              <a:rect l="l" t="t" r="r" b="b"/>
              <a:pathLst>
                <a:path w="157" h="164" extrusionOk="0">
                  <a:moveTo>
                    <a:pt x="39" y="1"/>
                  </a:moveTo>
                  <a:cubicBezTo>
                    <a:pt x="26" y="43"/>
                    <a:pt x="13" y="85"/>
                    <a:pt x="0" y="129"/>
                  </a:cubicBezTo>
                  <a:lnTo>
                    <a:pt x="117" y="164"/>
                  </a:lnTo>
                  <a:cubicBezTo>
                    <a:pt x="130" y="120"/>
                    <a:pt x="143" y="78"/>
                    <a:pt x="156" y="33"/>
                  </a:cubicBezTo>
                  <a:lnTo>
                    <a:pt x="3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43" name="Google Shape;543;p37"/>
            <p:cNvSpPr/>
            <p:nvPr/>
          </p:nvSpPr>
          <p:spPr>
            <a:xfrm>
              <a:off x="2119000" y="2812750"/>
              <a:ext cx="3675" cy="3450"/>
            </a:xfrm>
            <a:custGeom>
              <a:avLst/>
              <a:gdLst/>
              <a:ahLst/>
              <a:cxnLst/>
              <a:rect l="l" t="t" r="r" b="b"/>
              <a:pathLst>
                <a:path w="147" h="138" extrusionOk="0">
                  <a:moveTo>
                    <a:pt x="31" y="0"/>
                  </a:moveTo>
                  <a:lnTo>
                    <a:pt x="1" y="102"/>
                  </a:lnTo>
                  <a:lnTo>
                    <a:pt x="117" y="137"/>
                  </a:lnTo>
                  <a:cubicBezTo>
                    <a:pt x="126" y="102"/>
                    <a:pt x="138" y="68"/>
                    <a:pt x="147" y="3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44" name="Google Shape;544;p37"/>
            <p:cNvSpPr/>
            <p:nvPr/>
          </p:nvSpPr>
          <p:spPr>
            <a:xfrm>
              <a:off x="2134600" y="2820300"/>
              <a:ext cx="3850" cy="3800"/>
            </a:xfrm>
            <a:custGeom>
              <a:avLst/>
              <a:gdLst/>
              <a:ahLst/>
              <a:cxnLst/>
              <a:rect l="l" t="t" r="r" b="b"/>
              <a:pathLst>
                <a:path w="154" h="152" extrusionOk="0">
                  <a:moveTo>
                    <a:pt x="36" y="0"/>
                  </a:moveTo>
                  <a:lnTo>
                    <a:pt x="0" y="115"/>
                  </a:lnTo>
                  <a:lnTo>
                    <a:pt x="117" y="152"/>
                  </a:lnTo>
                  <a:lnTo>
                    <a:pt x="154" y="3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45" name="Google Shape;545;p37"/>
            <p:cNvSpPr/>
            <p:nvPr/>
          </p:nvSpPr>
          <p:spPr>
            <a:xfrm>
              <a:off x="2126400" y="2817800"/>
              <a:ext cx="3775" cy="3675"/>
            </a:xfrm>
            <a:custGeom>
              <a:avLst/>
              <a:gdLst/>
              <a:ahLst/>
              <a:cxnLst/>
              <a:rect l="l" t="t" r="r" b="b"/>
              <a:pathLst>
                <a:path w="151" h="147" extrusionOk="0">
                  <a:moveTo>
                    <a:pt x="34" y="1"/>
                  </a:moveTo>
                  <a:lnTo>
                    <a:pt x="0" y="111"/>
                  </a:lnTo>
                  <a:lnTo>
                    <a:pt x="115" y="147"/>
                  </a:lnTo>
                  <a:lnTo>
                    <a:pt x="151" y="35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46" name="Google Shape;546;p37"/>
            <p:cNvSpPr/>
            <p:nvPr/>
          </p:nvSpPr>
          <p:spPr>
            <a:xfrm>
              <a:off x="2142850" y="2822775"/>
              <a:ext cx="3850" cy="4000"/>
            </a:xfrm>
            <a:custGeom>
              <a:avLst/>
              <a:gdLst/>
              <a:ahLst/>
              <a:cxnLst/>
              <a:rect l="l" t="t" r="r" b="b"/>
              <a:pathLst>
                <a:path w="154" h="160" extrusionOk="0">
                  <a:moveTo>
                    <a:pt x="37" y="1"/>
                  </a:moveTo>
                  <a:lnTo>
                    <a:pt x="0" y="121"/>
                  </a:lnTo>
                  <a:lnTo>
                    <a:pt x="116" y="160"/>
                  </a:lnTo>
                  <a:lnTo>
                    <a:pt x="154" y="37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47" name="Google Shape;547;p37"/>
            <p:cNvSpPr/>
            <p:nvPr/>
          </p:nvSpPr>
          <p:spPr>
            <a:xfrm>
              <a:off x="2151075" y="2825325"/>
              <a:ext cx="3900" cy="4075"/>
            </a:xfrm>
            <a:custGeom>
              <a:avLst/>
              <a:gdLst/>
              <a:ahLst/>
              <a:cxnLst/>
              <a:rect l="l" t="t" r="r" b="b"/>
              <a:pathLst>
                <a:path w="156" h="163" extrusionOk="0">
                  <a:moveTo>
                    <a:pt x="39" y="0"/>
                  </a:moveTo>
                  <a:lnTo>
                    <a:pt x="0" y="125"/>
                  </a:lnTo>
                  <a:lnTo>
                    <a:pt x="115" y="162"/>
                  </a:lnTo>
                  <a:lnTo>
                    <a:pt x="156" y="3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48" name="Google Shape;548;p37"/>
            <p:cNvSpPr/>
            <p:nvPr/>
          </p:nvSpPr>
          <p:spPr>
            <a:xfrm>
              <a:off x="2118150" y="2815250"/>
              <a:ext cx="3750" cy="3625"/>
            </a:xfrm>
            <a:custGeom>
              <a:avLst/>
              <a:gdLst/>
              <a:ahLst/>
              <a:cxnLst/>
              <a:rect l="l" t="t" r="r" b="b"/>
              <a:pathLst>
                <a:path w="150" h="145" extrusionOk="0">
                  <a:moveTo>
                    <a:pt x="34" y="1"/>
                  </a:moveTo>
                  <a:lnTo>
                    <a:pt x="0" y="106"/>
                  </a:lnTo>
                  <a:lnTo>
                    <a:pt x="118" y="144"/>
                  </a:lnTo>
                  <a:lnTo>
                    <a:pt x="150" y="37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49" name="Google Shape;549;p37"/>
            <p:cNvSpPr/>
            <p:nvPr/>
          </p:nvSpPr>
          <p:spPr>
            <a:xfrm>
              <a:off x="2117300" y="2817875"/>
              <a:ext cx="36675" cy="14600"/>
            </a:xfrm>
            <a:custGeom>
              <a:avLst/>
              <a:gdLst/>
              <a:ahLst/>
              <a:cxnLst/>
              <a:rect l="l" t="t" r="r" b="b"/>
              <a:pathLst>
                <a:path w="1467" h="584" extrusionOk="0">
                  <a:moveTo>
                    <a:pt x="34" y="1"/>
                  </a:moveTo>
                  <a:lnTo>
                    <a:pt x="0" y="110"/>
                  </a:lnTo>
                  <a:lnTo>
                    <a:pt x="1427" y="584"/>
                  </a:lnTo>
                  <a:lnTo>
                    <a:pt x="1466" y="460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sp>
        <p:nvSpPr>
          <p:cNvPr id="550" name="Google Shape;550;p37"/>
          <p:cNvSpPr/>
          <p:nvPr/>
        </p:nvSpPr>
        <p:spPr>
          <a:xfrm>
            <a:off x="2298769" y="8480250"/>
            <a:ext cx="210185" cy="249329"/>
          </a:xfrm>
          <a:custGeom>
            <a:avLst/>
            <a:gdLst/>
            <a:ahLst/>
            <a:cxnLst/>
            <a:rect l="l" t="t" r="r" b="b"/>
            <a:pathLst>
              <a:path w="1632" h="1452" extrusionOk="0">
                <a:moveTo>
                  <a:pt x="816" y="192"/>
                </a:moveTo>
                <a:cubicBezTo>
                  <a:pt x="873" y="192"/>
                  <a:pt x="931" y="202"/>
                  <a:pt x="987" y="221"/>
                </a:cubicBezTo>
                <a:cubicBezTo>
                  <a:pt x="1264" y="316"/>
                  <a:pt x="1413" y="620"/>
                  <a:pt x="1319" y="897"/>
                </a:cubicBezTo>
                <a:cubicBezTo>
                  <a:pt x="1272" y="1032"/>
                  <a:pt x="1176" y="1141"/>
                  <a:pt x="1049" y="1203"/>
                </a:cubicBezTo>
                <a:cubicBezTo>
                  <a:pt x="975" y="1239"/>
                  <a:pt x="896" y="1257"/>
                  <a:pt x="815" y="1257"/>
                </a:cubicBezTo>
                <a:cubicBezTo>
                  <a:pt x="758" y="1257"/>
                  <a:pt x="700" y="1248"/>
                  <a:pt x="644" y="1229"/>
                </a:cubicBezTo>
                <a:cubicBezTo>
                  <a:pt x="365" y="1134"/>
                  <a:pt x="216" y="830"/>
                  <a:pt x="312" y="553"/>
                </a:cubicBezTo>
                <a:cubicBezTo>
                  <a:pt x="386" y="331"/>
                  <a:pt x="594" y="192"/>
                  <a:pt x="816" y="192"/>
                </a:cubicBezTo>
                <a:close/>
                <a:moveTo>
                  <a:pt x="816" y="1"/>
                </a:moveTo>
                <a:cubicBezTo>
                  <a:pt x="513" y="1"/>
                  <a:pt x="231" y="191"/>
                  <a:pt x="128" y="492"/>
                </a:cubicBezTo>
                <a:cubicBezTo>
                  <a:pt x="0" y="871"/>
                  <a:pt x="203" y="1284"/>
                  <a:pt x="581" y="1413"/>
                </a:cubicBezTo>
                <a:cubicBezTo>
                  <a:pt x="657" y="1439"/>
                  <a:pt x="737" y="1452"/>
                  <a:pt x="816" y="1452"/>
                </a:cubicBezTo>
                <a:cubicBezTo>
                  <a:pt x="926" y="1452"/>
                  <a:pt x="1034" y="1426"/>
                  <a:pt x="1136" y="1378"/>
                </a:cubicBezTo>
                <a:cubicBezTo>
                  <a:pt x="1310" y="1294"/>
                  <a:pt x="1440" y="1145"/>
                  <a:pt x="1503" y="962"/>
                </a:cubicBezTo>
                <a:cubicBezTo>
                  <a:pt x="1631" y="583"/>
                  <a:pt x="1429" y="169"/>
                  <a:pt x="1050" y="40"/>
                </a:cubicBezTo>
                <a:cubicBezTo>
                  <a:pt x="973" y="13"/>
                  <a:pt x="893" y="1"/>
                  <a:pt x="8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551" name="Google Shape;551;p37"/>
          <p:cNvSpPr/>
          <p:nvPr/>
        </p:nvSpPr>
        <p:spPr>
          <a:xfrm>
            <a:off x="12541921" y="3397440"/>
            <a:ext cx="187260" cy="249672"/>
          </a:xfrm>
          <a:custGeom>
            <a:avLst/>
            <a:gdLst/>
            <a:ahLst/>
            <a:cxnLst/>
            <a:rect l="l" t="t" r="r" b="b"/>
            <a:pathLst>
              <a:path w="1454" h="1454" extrusionOk="0">
                <a:moveTo>
                  <a:pt x="727" y="196"/>
                </a:moveTo>
                <a:cubicBezTo>
                  <a:pt x="868" y="196"/>
                  <a:pt x="1002" y="250"/>
                  <a:pt x="1103" y="351"/>
                </a:cubicBezTo>
                <a:cubicBezTo>
                  <a:pt x="1202" y="451"/>
                  <a:pt x="1258" y="585"/>
                  <a:pt x="1258" y="727"/>
                </a:cubicBezTo>
                <a:cubicBezTo>
                  <a:pt x="1258" y="869"/>
                  <a:pt x="1204" y="1002"/>
                  <a:pt x="1103" y="1103"/>
                </a:cubicBezTo>
                <a:cubicBezTo>
                  <a:pt x="1003" y="1203"/>
                  <a:pt x="869" y="1259"/>
                  <a:pt x="727" y="1259"/>
                </a:cubicBezTo>
                <a:cubicBezTo>
                  <a:pt x="585" y="1259"/>
                  <a:pt x="450" y="1203"/>
                  <a:pt x="351" y="1103"/>
                </a:cubicBezTo>
                <a:cubicBezTo>
                  <a:pt x="251" y="1004"/>
                  <a:pt x="195" y="870"/>
                  <a:pt x="195" y="727"/>
                </a:cubicBezTo>
                <a:cubicBezTo>
                  <a:pt x="195" y="586"/>
                  <a:pt x="250" y="452"/>
                  <a:pt x="351" y="351"/>
                </a:cubicBezTo>
                <a:cubicBezTo>
                  <a:pt x="450" y="252"/>
                  <a:pt x="584" y="196"/>
                  <a:pt x="727" y="196"/>
                </a:cubicBezTo>
                <a:close/>
                <a:moveTo>
                  <a:pt x="727" y="1"/>
                </a:moveTo>
                <a:cubicBezTo>
                  <a:pt x="532" y="1"/>
                  <a:pt x="351" y="76"/>
                  <a:pt x="214" y="213"/>
                </a:cubicBezTo>
                <a:cubicBezTo>
                  <a:pt x="76" y="351"/>
                  <a:pt x="1" y="534"/>
                  <a:pt x="1" y="727"/>
                </a:cubicBezTo>
                <a:cubicBezTo>
                  <a:pt x="1" y="922"/>
                  <a:pt x="76" y="1103"/>
                  <a:pt x="214" y="1240"/>
                </a:cubicBezTo>
                <a:cubicBezTo>
                  <a:pt x="351" y="1378"/>
                  <a:pt x="533" y="1453"/>
                  <a:pt x="727" y="1453"/>
                </a:cubicBezTo>
                <a:cubicBezTo>
                  <a:pt x="920" y="1453"/>
                  <a:pt x="1103" y="1378"/>
                  <a:pt x="1241" y="1240"/>
                </a:cubicBezTo>
                <a:cubicBezTo>
                  <a:pt x="1378" y="1103"/>
                  <a:pt x="1453" y="921"/>
                  <a:pt x="1453" y="727"/>
                </a:cubicBezTo>
                <a:cubicBezTo>
                  <a:pt x="1453" y="533"/>
                  <a:pt x="1378" y="351"/>
                  <a:pt x="1241" y="213"/>
                </a:cubicBezTo>
                <a:cubicBezTo>
                  <a:pt x="1103" y="76"/>
                  <a:pt x="920" y="1"/>
                  <a:pt x="7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552" name="Google Shape;552;p37"/>
          <p:cNvSpPr/>
          <p:nvPr/>
        </p:nvSpPr>
        <p:spPr>
          <a:xfrm>
            <a:off x="12172887" y="3525167"/>
            <a:ext cx="102774" cy="121917"/>
          </a:xfrm>
          <a:custGeom>
            <a:avLst/>
            <a:gdLst/>
            <a:ahLst/>
            <a:cxnLst/>
            <a:rect l="l" t="t" r="r" b="b"/>
            <a:pathLst>
              <a:path w="798" h="710" extrusionOk="0">
                <a:moveTo>
                  <a:pt x="399" y="0"/>
                </a:moveTo>
                <a:cubicBezTo>
                  <a:pt x="251" y="0"/>
                  <a:pt x="114" y="93"/>
                  <a:pt x="63" y="240"/>
                </a:cubicBezTo>
                <a:cubicBezTo>
                  <a:pt x="0" y="425"/>
                  <a:pt x="99" y="626"/>
                  <a:pt x="284" y="690"/>
                </a:cubicBezTo>
                <a:cubicBezTo>
                  <a:pt x="323" y="703"/>
                  <a:pt x="362" y="709"/>
                  <a:pt x="400" y="709"/>
                </a:cubicBezTo>
                <a:cubicBezTo>
                  <a:pt x="547" y="709"/>
                  <a:pt x="684" y="617"/>
                  <a:pt x="735" y="470"/>
                </a:cubicBezTo>
                <a:cubicBezTo>
                  <a:pt x="798" y="284"/>
                  <a:pt x="698" y="83"/>
                  <a:pt x="514" y="20"/>
                </a:cubicBezTo>
                <a:cubicBezTo>
                  <a:pt x="476" y="7"/>
                  <a:pt x="437" y="0"/>
                  <a:pt x="3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553" name="Google Shape;553;p37"/>
          <p:cNvSpPr/>
          <p:nvPr/>
        </p:nvSpPr>
        <p:spPr>
          <a:xfrm>
            <a:off x="2593350" y="8729593"/>
            <a:ext cx="91698" cy="122260"/>
          </a:xfrm>
          <a:custGeom>
            <a:avLst/>
            <a:gdLst/>
            <a:ahLst/>
            <a:cxnLst/>
            <a:rect l="l" t="t" r="r" b="b"/>
            <a:pathLst>
              <a:path w="712" h="712" extrusionOk="0">
                <a:moveTo>
                  <a:pt x="356" y="1"/>
                </a:moveTo>
                <a:cubicBezTo>
                  <a:pt x="160" y="1"/>
                  <a:pt x="0" y="161"/>
                  <a:pt x="0" y="357"/>
                </a:cubicBezTo>
                <a:cubicBezTo>
                  <a:pt x="0" y="553"/>
                  <a:pt x="160" y="712"/>
                  <a:pt x="356" y="712"/>
                </a:cubicBezTo>
                <a:cubicBezTo>
                  <a:pt x="552" y="712"/>
                  <a:pt x="711" y="553"/>
                  <a:pt x="711" y="357"/>
                </a:cubicBezTo>
                <a:cubicBezTo>
                  <a:pt x="711" y="161"/>
                  <a:pt x="552" y="1"/>
                  <a:pt x="3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554" name="Google Shape;554;p37"/>
          <p:cNvSpPr/>
          <p:nvPr/>
        </p:nvSpPr>
        <p:spPr>
          <a:xfrm>
            <a:off x="10970889" y="7203033"/>
            <a:ext cx="622952" cy="1835218"/>
          </a:xfrm>
          <a:custGeom>
            <a:avLst/>
            <a:gdLst/>
            <a:ahLst/>
            <a:cxnLst/>
            <a:rect l="l" t="t" r="r" b="b"/>
            <a:pathLst>
              <a:path w="3136" h="6929" extrusionOk="0">
                <a:moveTo>
                  <a:pt x="1514" y="296"/>
                </a:moveTo>
                <a:cubicBezTo>
                  <a:pt x="1618" y="296"/>
                  <a:pt x="1728" y="343"/>
                  <a:pt x="1800" y="421"/>
                </a:cubicBezTo>
                <a:cubicBezTo>
                  <a:pt x="1924" y="555"/>
                  <a:pt x="1959" y="745"/>
                  <a:pt x="1977" y="926"/>
                </a:cubicBezTo>
                <a:cubicBezTo>
                  <a:pt x="2003" y="1217"/>
                  <a:pt x="1952" y="1570"/>
                  <a:pt x="1688" y="1699"/>
                </a:cubicBezTo>
                <a:cubicBezTo>
                  <a:pt x="1559" y="1762"/>
                  <a:pt x="1407" y="1755"/>
                  <a:pt x="1265" y="1770"/>
                </a:cubicBezTo>
                <a:cubicBezTo>
                  <a:pt x="1250" y="1771"/>
                  <a:pt x="1236" y="1775"/>
                  <a:pt x="1220" y="1776"/>
                </a:cubicBezTo>
                <a:cubicBezTo>
                  <a:pt x="1101" y="1303"/>
                  <a:pt x="1102" y="805"/>
                  <a:pt x="1317" y="374"/>
                </a:cubicBezTo>
                <a:cubicBezTo>
                  <a:pt x="1369" y="320"/>
                  <a:pt x="1440" y="296"/>
                  <a:pt x="1514" y="296"/>
                </a:cubicBezTo>
                <a:close/>
                <a:moveTo>
                  <a:pt x="1491" y="3129"/>
                </a:moveTo>
                <a:cubicBezTo>
                  <a:pt x="1574" y="3242"/>
                  <a:pt x="1659" y="3353"/>
                  <a:pt x="1743" y="3464"/>
                </a:cubicBezTo>
                <a:cubicBezTo>
                  <a:pt x="1688" y="3496"/>
                  <a:pt x="1630" y="3519"/>
                  <a:pt x="1569" y="3533"/>
                </a:cubicBezTo>
                <a:cubicBezTo>
                  <a:pt x="1459" y="3434"/>
                  <a:pt x="1441" y="3269"/>
                  <a:pt x="1491" y="3129"/>
                </a:cubicBezTo>
                <a:close/>
                <a:moveTo>
                  <a:pt x="1928" y="2845"/>
                </a:moveTo>
                <a:cubicBezTo>
                  <a:pt x="2052" y="2845"/>
                  <a:pt x="2180" y="2885"/>
                  <a:pt x="2284" y="2953"/>
                </a:cubicBezTo>
                <a:cubicBezTo>
                  <a:pt x="2476" y="3080"/>
                  <a:pt x="2600" y="3287"/>
                  <a:pt x="2682" y="3504"/>
                </a:cubicBezTo>
                <a:cubicBezTo>
                  <a:pt x="2724" y="3614"/>
                  <a:pt x="2756" y="3731"/>
                  <a:pt x="2746" y="3849"/>
                </a:cubicBezTo>
                <a:cubicBezTo>
                  <a:pt x="2734" y="3995"/>
                  <a:pt x="2653" y="4120"/>
                  <a:pt x="2544" y="4220"/>
                </a:cubicBezTo>
                <a:cubicBezTo>
                  <a:pt x="2516" y="4165"/>
                  <a:pt x="2486" y="4112"/>
                  <a:pt x="2455" y="4060"/>
                </a:cubicBezTo>
                <a:cubicBezTo>
                  <a:pt x="2223" y="3661"/>
                  <a:pt x="1952" y="3285"/>
                  <a:pt x="1713" y="2890"/>
                </a:cubicBezTo>
                <a:cubicBezTo>
                  <a:pt x="1780" y="2859"/>
                  <a:pt x="1853" y="2845"/>
                  <a:pt x="1928" y="2845"/>
                </a:cubicBezTo>
                <a:close/>
                <a:moveTo>
                  <a:pt x="959" y="2289"/>
                </a:moveTo>
                <a:cubicBezTo>
                  <a:pt x="982" y="2338"/>
                  <a:pt x="1007" y="2385"/>
                  <a:pt x="1034" y="2434"/>
                </a:cubicBezTo>
                <a:cubicBezTo>
                  <a:pt x="1131" y="2611"/>
                  <a:pt x="1241" y="2778"/>
                  <a:pt x="1356" y="2943"/>
                </a:cubicBezTo>
                <a:cubicBezTo>
                  <a:pt x="1306" y="3026"/>
                  <a:pt x="1273" y="3118"/>
                  <a:pt x="1271" y="3216"/>
                </a:cubicBezTo>
                <a:cubicBezTo>
                  <a:pt x="1263" y="3448"/>
                  <a:pt x="1446" y="3685"/>
                  <a:pt x="1678" y="3692"/>
                </a:cubicBezTo>
                <a:cubicBezTo>
                  <a:pt x="1680" y="3692"/>
                  <a:pt x="1682" y="3692"/>
                  <a:pt x="1684" y="3692"/>
                </a:cubicBezTo>
                <a:cubicBezTo>
                  <a:pt x="1747" y="3692"/>
                  <a:pt x="1808" y="3662"/>
                  <a:pt x="1856" y="3619"/>
                </a:cubicBezTo>
                <a:cubicBezTo>
                  <a:pt x="1973" y="3777"/>
                  <a:pt x="2086" y="3935"/>
                  <a:pt x="2190" y="4100"/>
                </a:cubicBezTo>
                <a:cubicBezTo>
                  <a:pt x="2243" y="4185"/>
                  <a:pt x="2294" y="4271"/>
                  <a:pt x="2341" y="4360"/>
                </a:cubicBezTo>
                <a:cubicBezTo>
                  <a:pt x="2311" y="4374"/>
                  <a:pt x="2279" y="4389"/>
                  <a:pt x="2247" y="4400"/>
                </a:cubicBezTo>
                <a:cubicBezTo>
                  <a:pt x="2111" y="4452"/>
                  <a:pt x="1965" y="4476"/>
                  <a:pt x="1820" y="4476"/>
                </a:cubicBezTo>
                <a:cubicBezTo>
                  <a:pt x="1437" y="4476"/>
                  <a:pt x="1051" y="4306"/>
                  <a:pt x="812" y="4005"/>
                </a:cubicBezTo>
                <a:cubicBezTo>
                  <a:pt x="482" y="3590"/>
                  <a:pt x="454" y="2959"/>
                  <a:pt x="747" y="2517"/>
                </a:cubicBezTo>
                <a:cubicBezTo>
                  <a:pt x="804" y="2430"/>
                  <a:pt x="876" y="2351"/>
                  <a:pt x="959" y="2289"/>
                </a:cubicBezTo>
                <a:close/>
                <a:moveTo>
                  <a:pt x="1440" y="0"/>
                </a:moveTo>
                <a:cubicBezTo>
                  <a:pt x="1376" y="0"/>
                  <a:pt x="1312" y="11"/>
                  <a:pt x="1250" y="33"/>
                </a:cubicBezTo>
                <a:cubicBezTo>
                  <a:pt x="1048" y="107"/>
                  <a:pt x="904" y="293"/>
                  <a:pt x="815" y="490"/>
                </a:cubicBezTo>
                <a:cubicBezTo>
                  <a:pt x="612" y="937"/>
                  <a:pt x="648" y="1447"/>
                  <a:pt x="806" y="1920"/>
                </a:cubicBezTo>
                <a:cubicBezTo>
                  <a:pt x="446" y="2119"/>
                  <a:pt x="173" y="2490"/>
                  <a:pt x="101" y="2900"/>
                </a:cubicBezTo>
                <a:cubicBezTo>
                  <a:pt x="0" y="3471"/>
                  <a:pt x="258" y="4076"/>
                  <a:pt x="707" y="4442"/>
                </a:cubicBezTo>
                <a:cubicBezTo>
                  <a:pt x="999" y="4679"/>
                  <a:pt x="1379" y="4818"/>
                  <a:pt x="1753" y="4818"/>
                </a:cubicBezTo>
                <a:cubicBezTo>
                  <a:pt x="1946" y="4818"/>
                  <a:pt x="2137" y="4781"/>
                  <a:pt x="2315" y="4701"/>
                </a:cubicBezTo>
                <a:cubicBezTo>
                  <a:pt x="2368" y="4677"/>
                  <a:pt x="2418" y="4649"/>
                  <a:pt x="2466" y="4618"/>
                </a:cubicBezTo>
                <a:cubicBezTo>
                  <a:pt x="2664" y="5066"/>
                  <a:pt x="2764" y="5553"/>
                  <a:pt x="2647" y="6021"/>
                </a:cubicBezTo>
                <a:cubicBezTo>
                  <a:pt x="2609" y="6181"/>
                  <a:pt x="2539" y="6341"/>
                  <a:pt x="2411" y="6443"/>
                </a:cubicBezTo>
                <a:cubicBezTo>
                  <a:pt x="2339" y="6501"/>
                  <a:pt x="2243" y="6535"/>
                  <a:pt x="2152" y="6535"/>
                </a:cubicBezTo>
                <a:cubicBezTo>
                  <a:pt x="2081" y="6535"/>
                  <a:pt x="2012" y="6515"/>
                  <a:pt x="1957" y="6470"/>
                </a:cubicBezTo>
                <a:cubicBezTo>
                  <a:pt x="1893" y="6321"/>
                  <a:pt x="2075" y="6192"/>
                  <a:pt x="2214" y="6109"/>
                </a:cubicBezTo>
                <a:cubicBezTo>
                  <a:pt x="2352" y="6025"/>
                  <a:pt x="2471" y="5801"/>
                  <a:pt x="2325" y="5728"/>
                </a:cubicBezTo>
                <a:cubicBezTo>
                  <a:pt x="2268" y="5673"/>
                  <a:pt x="2193" y="5648"/>
                  <a:pt x="2115" y="5648"/>
                </a:cubicBezTo>
                <a:cubicBezTo>
                  <a:pt x="1983" y="5648"/>
                  <a:pt x="1842" y="5719"/>
                  <a:pt x="1760" y="5827"/>
                </a:cubicBezTo>
                <a:cubicBezTo>
                  <a:pt x="1630" y="5999"/>
                  <a:pt x="1610" y="6231"/>
                  <a:pt x="1605" y="6445"/>
                </a:cubicBezTo>
                <a:cubicBezTo>
                  <a:pt x="1603" y="6522"/>
                  <a:pt x="1603" y="6601"/>
                  <a:pt x="1629" y="6673"/>
                </a:cubicBezTo>
                <a:cubicBezTo>
                  <a:pt x="1687" y="6832"/>
                  <a:pt x="1866" y="6922"/>
                  <a:pt x="2037" y="6928"/>
                </a:cubicBezTo>
                <a:cubicBezTo>
                  <a:pt x="2046" y="6928"/>
                  <a:pt x="2055" y="6928"/>
                  <a:pt x="2065" y="6928"/>
                </a:cubicBezTo>
                <a:cubicBezTo>
                  <a:pt x="2531" y="6928"/>
                  <a:pt x="2874" y="6445"/>
                  <a:pt x="2948" y="5979"/>
                </a:cubicBezTo>
                <a:cubicBezTo>
                  <a:pt x="3030" y="5461"/>
                  <a:pt x="2891" y="4940"/>
                  <a:pt x="2667" y="4459"/>
                </a:cubicBezTo>
                <a:cubicBezTo>
                  <a:pt x="2975" y="4161"/>
                  <a:pt x="3136" y="3705"/>
                  <a:pt x="3014" y="3292"/>
                </a:cubicBezTo>
                <a:cubicBezTo>
                  <a:pt x="2891" y="2874"/>
                  <a:pt x="2456" y="2577"/>
                  <a:pt x="2032" y="2577"/>
                </a:cubicBezTo>
                <a:cubicBezTo>
                  <a:pt x="1901" y="2577"/>
                  <a:pt x="1770" y="2606"/>
                  <a:pt x="1650" y="2669"/>
                </a:cubicBezTo>
                <a:cubicBezTo>
                  <a:pt x="1633" y="2678"/>
                  <a:pt x="1618" y="2688"/>
                  <a:pt x="1601" y="2698"/>
                </a:cubicBezTo>
                <a:cubicBezTo>
                  <a:pt x="1534" y="2576"/>
                  <a:pt x="1469" y="2455"/>
                  <a:pt x="1412" y="2327"/>
                </a:cubicBezTo>
                <a:cubicBezTo>
                  <a:pt x="1382" y="2263"/>
                  <a:pt x="1355" y="2196"/>
                  <a:pt x="1329" y="2128"/>
                </a:cubicBezTo>
                <a:cubicBezTo>
                  <a:pt x="1445" y="2094"/>
                  <a:pt x="1563" y="2063"/>
                  <a:pt x="1667" y="2006"/>
                </a:cubicBezTo>
                <a:cubicBezTo>
                  <a:pt x="1948" y="1854"/>
                  <a:pt x="2107" y="1541"/>
                  <a:pt x="2170" y="1227"/>
                </a:cubicBezTo>
                <a:cubicBezTo>
                  <a:pt x="2230" y="927"/>
                  <a:pt x="2210" y="598"/>
                  <a:pt x="2043" y="342"/>
                </a:cubicBezTo>
                <a:cubicBezTo>
                  <a:pt x="1911" y="140"/>
                  <a:pt x="1675" y="0"/>
                  <a:pt x="144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555" name="Google Shape;555;p37"/>
          <p:cNvSpPr/>
          <p:nvPr/>
        </p:nvSpPr>
        <p:spPr>
          <a:xfrm>
            <a:off x="11759721" y="7381054"/>
            <a:ext cx="335711" cy="987134"/>
          </a:xfrm>
          <a:custGeom>
            <a:avLst/>
            <a:gdLst/>
            <a:ahLst/>
            <a:cxnLst/>
            <a:rect l="l" t="t" r="r" b="b"/>
            <a:pathLst>
              <a:path w="1690" h="3727" extrusionOk="0">
                <a:moveTo>
                  <a:pt x="621" y="3165"/>
                </a:moveTo>
                <a:cubicBezTo>
                  <a:pt x="623" y="3183"/>
                  <a:pt x="625" y="3202"/>
                  <a:pt x="626" y="3220"/>
                </a:cubicBezTo>
                <a:cubicBezTo>
                  <a:pt x="619" y="3214"/>
                  <a:pt x="613" y="3209"/>
                  <a:pt x="606" y="3203"/>
                </a:cubicBezTo>
                <a:cubicBezTo>
                  <a:pt x="608" y="3190"/>
                  <a:pt x="613" y="3177"/>
                  <a:pt x="621" y="3165"/>
                </a:cubicBezTo>
                <a:close/>
                <a:moveTo>
                  <a:pt x="554" y="3447"/>
                </a:moveTo>
                <a:lnTo>
                  <a:pt x="554" y="3447"/>
                </a:lnTo>
                <a:cubicBezTo>
                  <a:pt x="577" y="3456"/>
                  <a:pt x="601" y="3463"/>
                  <a:pt x="625" y="3467"/>
                </a:cubicBezTo>
                <a:cubicBezTo>
                  <a:pt x="620" y="3484"/>
                  <a:pt x="613" y="3493"/>
                  <a:pt x="603" y="3493"/>
                </a:cubicBezTo>
                <a:cubicBezTo>
                  <a:pt x="591" y="3493"/>
                  <a:pt x="574" y="3477"/>
                  <a:pt x="554" y="3447"/>
                </a:cubicBezTo>
                <a:close/>
                <a:moveTo>
                  <a:pt x="1087" y="0"/>
                </a:moveTo>
                <a:lnTo>
                  <a:pt x="983" y="187"/>
                </a:lnTo>
                <a:cubicBezTo>
                  <a:pt x="1133" y="268"/>
                  <a:pt x="1283" y="351"/>
                  <a:pt x="1433" y="433"/>
                </a:cubicBezTo>
                <a:cubicBezTo>
                  <a:pt x="1348" y="581"/>
                  <a:pt x="1261" y="728"/>
                  <a:pt x="1173" y="878"/>
                </a:cubicBezTo>
                <a:cubicBezTo>
                  <a:pt x="1029" y="794"/>
                  <a:pt x="884" y="713"/>
                  <a:pt x="738" y="631"/>
                </a:cubicBezTo>
                <a:lnTo>
                  <a:pt x="634" y="818"/>
                </a:lnTo>
                <a:cubicBezTo>
                  <a:pt x="777" y="896"/>
                  <a:pt x="920" y="977"/>
                  <a:pt x="1062" y="1060"/>
                </a:cubicBezTo>
                <a:cubicBezTo>
                  <a:pt x="729" y="1626"/>
                  <a:pt x="393" y="2202"/>
                  <a:pt x="149" y="2793"/>
                </a:cubicBezTo>
                <a:cubicBezTo>
                  <a:pt x="1" y="3157"/>
                  <a:pt x="11" y="3527"/>
                  <a:pt x="428" y="3672"/>
                </a:cubicBezTo>
                <a:cubicBezTo>
                  <a:pt x="537" y="3710"/>
                  <a:pt x="635" y="3727"/>
                  <a:pt x="724" y="3727"/>
                </a:cubicBezTo>
                <a:cubicBezTo>
                  <a:pt x="1465" y="3727"/>
                  <a:pt x="1501" y="2542"/>
                  <a:pt x="641" y="2542"/>
                </a:cubicBezTo>
                <a:cubicBezTo>
                  <a:pt x="601" y="2542"/>
                  <a:pt x="558" y="2545"/>
                  <a:pt x="514" y="2550"/>
                </a:cubicBezTo>
                <a:cubicBezTo>
                  <a:pt x="619" y="2348"/>
                  <a:pt x="728" y="2148"/>
                  <a:pt x="837" y="1946"/>
                </a:cubicBezTo>
                <a:cubicBezTo>
                  <a:pt x="1106" y="1448"/>
                  <a:pt x="1381" y="956"/>
                  <a:pt x="1661" y="464"/>
                </a:cubicBezTo>
                <a:cubicBezTo>
                  <a:pt x="1690" y="412"/>
                  <a:pt x="1671" y="364"/>
                  <a:pt x="1635" y="335"/>
                </a:cubicBezTo>
                <a:cubicBezTo>
                  <a:pt x="1628" y="311"/>
                  <a:pt x="1612" y="287"/>
                  <a:pt x="1584" y="272"/>
                </a:cubicBezTo>
                <a:cubicBezTo>
                  <a:pt x="1418" y="182"/>
                  <a:pt x="1253" y="90"/>
                  <a:pt x="108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556" name="Google Shape;556;p37"/>
          <p:cNvSpPr/>
          <p:nvPr/>
        </p:nvSpPr>
        <p:spPr>
          <a:xfrm>
            <a:off x="11684114" y="934433"/>
            <a:ext cx="593354" cy="1013622"/>
          </a:xfrm>
          <a:custGeom>
            <a:avLst/>
            <a:gdLst/>
            <a:ahLst/>
            <a:cxnLst/>
            <a:rect l="l" t="t" r="r" b="b"/>
            <a:pathLst>
              <a:path w="2987" h="3827" extrusionOk="0">
                <a:moveTo>
                  <a:pt x="1492" y="202"/>
                </a:moveTo>
                <a:cubicBezTo>
                  <a:pt x="1575" y="338"/>
                  <a:pt x="1657" y="475"/>
                  <a:pt x="1739" y="611"/>
                </a:cubicBezTo>
                <a:cubicBezTo>
                  <a:pt x="1304" y="835"/>
                  <a:pt x="880" y="1078"/>
                  <a:pt x="465" y="1334"/>
                </a:cubicBezTo>
                <a:cubicBezTo>
                  <a:pt x="384" y="1205"/>
                  <a:pt x="303" y="1079"/>
                  <a:pt x="225" y="951"/>
                </a:cubicBezTo>
                <a:cubicBezTo>
                  <a:pt x="649" y="701"/>
                  <a:pt x="1070" y="452"/>
                  <a:pt x="1492" y="202"/>
                </a:cubicBezTo>
                <a:close/>
                <a:moveTo>
                  <a:pt x="2440" y="2479"/>
                </a:moveTo>
                <a:cubicBezTo>
                  <a:pt x="2449" y="2490"/>
                  <a:pt x="2454" y="2501"/>
                  <a:pt x="2455" y="2514"/>
                </a:cubicBezTo>
                <a:cubicBezTo>
                  <a:pt x="2450" y="2519"/>
                  <a:pt x="2445" y="2524"/>
                  <a:pt x="2438" y="2528"/>
                </a:cubicBezTo>
                <a:cubicBezTo>
                  <a:pt x="2438" y="2514"/>
                  <a:pt x="2439" y="2496"/>
                  <a:pt x="2440" y="2479"/>
                </a:cubicBezTo>
                <a:close/>
                <a:moveTo>
                  <a:pt x="2508" y="2726"/>
                </a:moveTo>
                <a:lnTo>
                  <a:pt x="2508" y="2726"/>
                </a:lnTo>
                <a:cubicBezTo>
                  <a:pt x="2490" y="2754"/>
                  <a:pt x="2476" y="2767"/>
                  <a:pt x="2465" y="2767"/>
                </a:cubicBezTo>
                <a:cubicBezTo>
                  <a:pt x="2457" y="2767"/>
                  <a:pt x="2450" y="2760"/>
                  <a:pt x="2446" y="2747"/>
                </a:cubicBezTo>
                <a:cubicBezTo>
                  <a:pt x="2467" y="2742"/>
                  <a:pt x="2488" y="2735"/>
                  <a:pt x="2508" y="2726"/>
                </a:cubicBezTo>
                <a:close/>
                <a:moveTo>
                  <a:pt x="1013" y="3328"/>
                </a:moveTo>
                <a:cubicBezTo>
                  <a:pt x="1020" y="3338"/>
                  <a:pt x="1025" y="3350"/>
                  <a:pt x="1027" y="3361"/>
                </a:cubicBezTo>
                <a:cubicBezTo>
                  <a:pt x="1022" y="3366"/>
                  <a:pt x="1017" y="3372"/>
                  <a:pt x="1010" y="3377"/>
                </a:cubicBezTo>
                <a:cubicBezTo>
                  <a:pt x="1010" y="3361"/>
                  <a:pt x="1012" y="3345"/>
                  <a:pt x="1013" y="3328"/>
                </a:cubicBezTo>
                <a:close/>
                <a:moveTo>
                  <a:pt x="1080" y="3574"/>
                </a:moveTo>
                <a:cubicBezTo>
                  <a:pt x="1063" y="3601"/>
                  <a:pt x="1048" y="3615"/>
                  <a:pt x="1037" y="3615"/>
                </a:cubicBezTo>
                <a:cubicBezTo>
                  <a:pt x="1029" y="3615"/>
                  <a:pt x="1023" y="3608"/>
                  <a:pt x="1018" y="3595"/>
                </a:cubicBezTo>
                <a:cubicBezTo>
                  <a:pt x="1040" y="3589"/>
                  <a:pt x="1061" y="3583"/>
                  <a:pt x="1080" y="3574"/>
                </a:cubicBezTo>
                <a:close/>
                <a:moveTo>
                  <a:pt x="1541" y="1"/>
                </a:moveTo>
                <a:cubicBezTo>
                  <a:pt x="1520" y="1"/>
                  <a:pt x="1499" y="8"/>
                  <a:pt x="1482" y="20"/>
                </a:cubicBezTo>
                <a:cubicBezTo>
                  <a:pt x="1475" y="19"/>
                  <a:pt x="1469" y="18"/>
                  <a:pt x="1462" y="18"/>
                </a:cubicBezTo>
                <a:cubicBezTo>
                  <a:pt x="1448" y="18"/>
                  <a:pt x="1433" y="22"/>
                  <a:pt x="1418" y="31"/>
                </a:cubicBezTo>
                <a:cubicBezTo>
                  <a:pt x="976" y="292"/>
                  <a:pt x="532" y="556"/>
                  <a:pt x="89" y="818"/>
                </a:cubicBezTo>
                <a:cubicBezTo>
                  <a:pt x="63" y="832"/>
                  <a:pt x="50" y="852"/>
                  <a:pt x="46" y="875"/>
                </a:cubicBezTo>
                <a:cubicBezTo>
                  <a:pt x="15" y="902"/>
                  <a:pt x="0" y="944"/>
                  <a:pt x="27" y="989"/>
                </a:cubicBezTo>
                <a:cubicBezTo>
                  <a:pt x="287" y="1412"/>
                  <a:pt x="542" y="1837"/>
                  <a:pt x="791" y="2267"/>
                </a:cubicBezTo>
                <a:cubicBezTo>
                  <a:pt x="890" y="2440"/>
                  <a:pt x="993" y="2613"/>
                  <a:pt x="1091" y="2787"/>
                </a:cubicBezTo>
                <a:cubicBezTo>
                  <a:pt x="1061" y="2785"/>
                  <a:pt x="1033" y="2783"/>
                  <a:pt x="1006" y="2783"/>
                </a:cubicBezTo>
                <a:cubicBezTo>
                  <a:pt x="231" y="2783"/>
                  <a:pt x="280" y="3826"/>
                  <a:pt x="920" y="3826"/>
                </a:cubicBezTo>
                <a:cubicBezTo>
                  <a:pt x="1003" y="3826"/>
                  <a:pt x="1095" y="3809"/>
                  <a:pt x="1196" y="3770"/>
                </a:cubicBezTo>
                <a:cubicBezTo>
                  <a:pt x="1559" y="3630"/>
                  <a:pt x="1558" y="3305"/>
                  <a:pt x="1416" y="2990"/>
                </a:cubicBezTo>
                <a:cubicBezTo>
                  <a:pt x="1185" y="2478"/>
                  <a:pt x="875" y="1981"/>
                  <a:pt x="567" y="1495"/>
                </a:cubicBezTo>
                <a:cubicBezTo>
                  <a:pt x="982" y="1235"/>
                  <a:pt x="1404" y="996"/>
                  <a:pt x="1838" y="771"/>
                </a:cubicBezTo>
                <a:cubicBezTo>
                  <a:pt x="1966" y="986"/>
                  <a:pt x="2093" y="1202"/>
                  <a:pt x="2218" y="1417"/>
                </a:cubicBezTo>
                <a:cubicBezTo>
                  <a:pt x="2318" y="1591"/>
                  <a:pt x="2421" y="1763"/>
                  <a:pt x="2518" y="1939"/>
                </a:cubicBezTo>
                <a:cubicBezTo>
                  <a:pt x="2489" y="1936"/>
                  <a:pt x="2461" y="1935"/>
                  <a:pt x="2434" y="1935"/>
                </a:cubicBezTo>
                <a:cubicBezTo>
                  <a:pt x="1658" y="1935"/>
                  <a:pt x="1708" y="2977"/>
                  <a:pt x="2349" y="2977"/>
                </a:cubicBezTo>
                <a:cubicBezTo>
                  <a:pt x="2431" y="2977"/>
                  <a:pt x="2524" y="2959"/>
                  <a:pt x="2625" y="2920"/>
                </a:cubicBezTo>
                <a:cubicBezTo>
                  <a:pt x="2986" y="2780"/>
                  <a:pt x="2985" y="2455"/>
                  <a:pt x="2844" y="2141"/>
                </a:cubicBezTo>
                <a:cubicBezTo>
                  <a:pt x="2517" y="1415"/>
                  <a:pt x="2030" y="721"/>
                  <a:pt x="1616" y="45"/>
                </a:cubicBezTo>
                <a:cubicBezTo>
                  <a:pt x="1597" y="14"/>
                  <a:pt x="1569" y="1"/>
                  <a:pt x="154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</p:spTree>
    <p:extLst>
      <p:ext uri="{BB962C8B-B14F-4D97-AF65-F5344CB8AC3E}">
        <p14:creationId xmlns:p14="http://schemas.microsoft.com/office/powerpoint/2010/main" val="34895770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Google Shape;558;p38"/>
          <p:cNvPicPr preferRelativeResize="0"/>
          <p:nvPr/>
        </p:nvPicPr>
        <p:blipFill>
          <a:blip r:embed="rId2">
            <a:alphaModFix amt="61000"/>
          </a:blip>
          <a:stretch>
            <a:fillRect/>
          </a:stretch>
        </p:blipFill>
        <p:spPr>
          <a:xfrm>
            <a:off x="-43200" y="1"/>
            <a:ext cx="13047999" cy="9819984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38"/>
          <p:cNvSpPr/>
          <p:nvPr/>
        </p:nvSpPr>
        <p:spPr>
          <a:xfrm>
            <a:off x="11212476" y="2929459"/>
            <a:ext cx="210185" cy="249329"/>
          </a:xfrm>
          <a:custGeom>
            <a:avLst/>
            <a:gdLst/>
            <a:ahLst/>
            <a:cxnLst/>
            <a:rect l="l" t="t" r="r" b="b"/>
            <a:pathLst>
              <a:path w="1632" h="1452" extrusionOk="0">
                <a:moveTo>
                  <a:pt x="816" y="192"/>
                </a:moveTo>
                <a:cubicBezTo>
                  <a:pt x="873" y="192"/>
                  <a:pt x="931" y="202"/>
                  <a:pt x="987" y="221"/>
                </a:cubicBezTo>
                <a:cubicBezTo>
                  <a:pt x="1264" y="316"/>
                  <a:pt x="1413" y="620"/>
                  <a:pt x="1319" y="897"/>
                </a:cubicBezTo>
                <a:cubicBezTo>
                  <a:pt x="1272" y="1032"/>
                  <a:pt x="1176" y="1141"/>
                  <a:pt x="1049" y="1203"/>
                </a:cubicBezTo>
                <a:cubicBezTo>
                  <a:pt x="975" y="1239"/>
                  <a:pt x="896" y="1257"/>
                  <a:pt x="815" y="1257"/>
                </a:cubicBezTo>
                <a:cubicBezTo>
                  <a:pt x="758" y="1257"/>
                  <a:pt x="700" y="1248"/>
                  <a:pt x="644" y="1229"/>
                </a:cubicBezTo>
                <a:cubicBezTo>
                  <a:pt x="365" y="1134"/>
                  <a:pt x="216" y="830"/>
                  <a:pt x="312" y="553"/>
                </a:cubicBezTo>
                <a:cubicBezTo>
                  <a:pt x="386" y="331"/>
                  <a:pt x="594" y="192"/>
                  <a:pt x="816" y="192"/>
                </a:cubicBezTo>
                <a:close/>
                <a:moveTo>
                  <a:pt x="816" y="1"/>
                </a:moveTo>
                <a:cubicBezTo>
                  <a:pt x="513" y="1"/>
                  <a:pt x="231" y="191"/>
                  <a:pt x="128" y="492"/>
                </a:cubicBezTo>
                <a:cubicBezTo>
                  <a:pt x="0" y="871"/>
                  <a:pt x="203" y="1284"/>
                  <a:pt x="581" y="1413"/>
                </a:cubicBezTo>
                <a:cubicBezTo>
                  <a:pt x="657" y="1439"/>
                  <a:pt x="737" y="1452"/>
                  <a:pt x="816" y="1452"/>
                </a:cubicBezTo>
                <a:cubicBezTo>
                  <a:pt x="926" y="1452"/>
                  <a:pt x="1034" y="1426"/>
                  <a:pt x="1136" y="1378"/>
                </a:cubicBezTo>
                <a:cubicBezTo>
                  <a:pt x="1310" y="1294"/>
                  <a:pt x="1440" y="1145"/>
                  <a:pt x="1503" y="962"/>
                </a:cubicBezTo>
                <a:cubicBezTo>
                  <a:pt x="1631" y="583"/>
                  <a:pt x="1429" y="169"/>
                  <a:pt x="1050" y="40"/>
                </a:cubicBezTo>
                <a:cubicBezTo>
                  <a:pt x="973" y="13"/>
                  <a:pt x="893" y="1"/>
                  <a:pt x="8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560" name="Google Shape;560;p38"/>
          <p:cNvSpPr/>
          <p:nvPr/>
        </p:nvSpPr>
        <p:spPr>
          <a:xfrm>
            <a:off x="11524156" y="2846977"/>
            <a:ext cx="91570" cy="122260"/>
          </a:xfrm>
          <a:custGeom>
            <a:avLst/>
            <a:gdLst/>
            <a:ahLst/>
            <a:cxnLst/>
            <a:rect l="l" t="t" r="r" b="b"/>
            <a:pathLst>
              <a:path w="711" h="712" extrusionOk="0">
                <a:moveTo>
                  <a:pt x="355" y="1"/>
                </a:moveTo>
                <a:cubicBezTo>
                  <a:pt x="158" y="1"/>
                  <a:pt x="0" y="161"/>
                  <a:pt x="0" y="357"/>
                </a:cubicBezTo>
                <a:cubicBezTo>
                  <a:pt x="0" y="553"/>
                  <a:pt x="160" y="712"/>
                  <a:pt x="355" y="712"/>
                </a:cubicBezTo>
                <a:cubicBezTo>
                  <a:pt x="552" y="712"/>
                  <a:pt x="711" y="552"/>
                  <a:pt x="711" y="357"/>
                </a:cubicBezTo>
                <a:cubicBezTo>
                  <a:pt x="711" y="161"/>
                  <a:pt x="551" y="1"/>
                  <a:pt x="35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561" name="Google Shape;561;p38"/>
          <p:cNvSpPr/>
          <p:nvPr/>
        </p:nvSpPr>
        <p:spPr>
          <a:xfrm rot="-4317285">
            <a:off x="9232623" y="-484130"/>
            <a:ext cx="5303184" cy="4086185"/>
          </a:xfrm>
          <a:custGeom>
            <a:avLst/>
            <a:gdLst/>
            <a:ahLst/>
            <a:cxnLst/>
            <a:rect l="l" t="t" r="r" b="b"/>
            <a:pathLst>
              <a:path w="49609" h="50966" extrusionOk="0">
                <a:moveTo>
                  <a:pt x="6871" y="45273"/>
                </a:moveTo>
                <a:cubicBezTo>
                  <a:pt x="6871" y="45273"/>
                  <a:pt x="1" y="36777"/>
                  <a:pt x="11156" y="31660"/>
                </a:cubicBezTo>
                <a:cubicBezTo>
                  <a:pt x="22312" y="26543"/>
                  <a:pt x="4727" y="12038"/>
                  <a:pt x="12942" y="6020"/>
                </a:cubicBezTo>
                <a:cubicBezTo>
                  <a:pt x="21156" y="1"/>
                  <a:pt x="45681" y="2119"/>
                  <a:pt x="45561" y="15428"/>
                </a:cubicBezTo>
                <a:cubicBezTo>
                  <a:pt x="45561" y="15428"/>
                  <a:pt x="49609" y="29550"/>
                  <a:pt x="37109" y="30499"/>
                </a:cubicBezTo>
                <a:cubicBezTo>
                  <a:pt x="24609" y="31447"/>
                  <a:pt x="33159" y="44730"/>
                  <a:pt x="25253" y="46153"/>
                </a:cubicBezTo>
                <a:cubicBezTo>
                  <a:pt x="17347" y="47578"/>
                  <a:pt x="13299" y="50966"/>
                  <a:pt x="6871" y="4527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562" name="Google Shape;562;p38"/>
          <p:cNvSpPr/>
          <p:nvPr/>
        </p:nvSpPr>
        <p:spPr>
          <a:xfrm rot="-4317285">
            <a:off x="9124250" y="-580652"/>
            <a:ext cx="5303184" cy="4086185"/>
          </a:xfrm>
          <a:custGeom>
            <a:avLst/>
            <a:gdLst/>
            <a:ahLst/>
            <a:cxnLst/>
            <a:rect l="l" t="t" r="r" b="b"/>
            <a:pathLst>
              <a:path w="49609" h="50966" extrusionOk="0">
                <a:moveTo>
                  <a:pt x="6871" y="45273"/>
                </a:moveTo>
                <a:cubicBezTo>
                  <a:pt x="6871" y="45273"/>
                  <a:pt x="1" y="36777"/>
                  <a:pt x="11156" y="31660"/>
                </a:cubicBezTo>
                <a:cubicBezTo>
                  <a:pt x="22312" y="26543"/>
                  <a:pt x="4727" y="12038"/>
                  <a:pt x="12942" y="6020"/>
                </a:cubicBezTo>
                <a:cubicBezTo>
                  <a:pt x="21156" y="1"/>
                  <a:pt x="45681" y="2119"/>
                  <a:pt x="45561" y="15428"/>
                </a:cubicBezTo>
                <a:cubicBezTo>
                  <a:pt x="45561" y="15428"/>
                  <a:pt x="49609" y="29550"/>
                  <a:pt x="37109" y="30499"/>
                </a:cubicBezTo>
                <a:cubicBezTo>
                  <a:pt x="24609" y="31447"/>
                  <a:pt x="33159" y="44730"/>
                  <a:pt x="25253" y="46153"/>
                </a:cubicBezTo>
                <a:cubicBezTo>
                  <a:pt x="17347" y="47578"/>
                  <a:pt x="13299" y="50966"/>
                  <a:pt x="6871" y="45273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563" name="Google Shape;563;p38"/>
          <p:cNvSpPr/>
          <p:nvPr/>
        </p:nvSpPr>
        <p:spPr>
          <a:xfrm>
            <a:off x="12410448" y="900539"/>
            <a:ext cx="366785" cy="458727"/>
          </a:xfrm>
          <a:custGeom>
            <a:avLst/>
            <a:gdLst/>
            <a:ahLst/>
            <a:cxnLst/>
            <a:rect l="l" t="t" r="r" b="b"/>
            <a:pathLst>
              <a:path w="3885" h="3644" extrusionOk="0">
                <a:moveTo>
                  <a:pt x="2871" y="1"/>
                </a:moveTo>
                <a:cubicBezTo>
                  <a:pt x="2773" y="1"/>
                  <a:pt x="2673" y="16"/>
                  <a:pt x="2578" y="42"/>
                </a:cubicBezTo>
                <a:cubicBezTo>
                  <a:pt x="1560" y="315"/>
                  <a:pt x="128" y="1741"/>
                  <a:pt x="12" y="2867"/>
                </a:cubicBezTo>
                <a:cubicBezTo>
                  <a:pt x="7" y="2912"/>
                  <a:pt x="5" y="2955"/>
                  <a:pt x="6" y="2996"/>
                </a:cubicBezTo>
                <a:cubicBezTo>
                  <a:pt x="1" y="3488"/>
                  <a:pt x="332" y="3643"/>
                  <a:pt x="723" y="3643"/>
                </a:cubicBezTo>
                <a:cubicBezTo>
                  <a:pt x="1037" y="3643"/>
                  <a:pt x="1390" y="3543"/>
                  <a:pt x="1639" y="3438"/>
                </a:cubicBezTo>
                <a:cubicBezTo>
                  <a:pt x="2242" y="3184"/>
                  <a:pt x="2842" y="2866"/>
                  <a:pt x="3262" y="2363"/>
                </a:cubicBezTo>
                <a:cubicBezTo>
                  <a:pt x="3680" y="1860"/>
                  <a:pt x="3884" y="1132"/>
                  <a:pt x="3619" y="532"/>
                </a:cubicBezTo>
                <a:cubicBezTo>
                  <a:pt x="3538" y="346"/>
                  <a:pt x="3409" y="175"/>
                  <a:pt x="3228" y="82"/>
                </a:cubicBezTo>
                <a:cubicBezTo>
                  <a:pt x="3118" y="25"/>
                  <a:pt x="2996" y="1"/>
                  <a:pt x="287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</p:spTree>
    <p:extLst>
      <p:ext uri="{BB962C8B-B14F-4D97-AF65-F5344CB8AC3E}">
        <p14:creationId xmlns:p14="http://schemas.microsoft.com/office/powerpoint/2010/main" val="399672370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14720" y="433495"/>
            <a:ext cx="5852160" cy="3576319"/>
          </a:xfrm>
        </p:spPr>
        <p:txBody>
          <a:bodyPr anchor="b">
            <a:normAutofit/>
          </a:bodyPr>
          <a:lstStyle>
            <a:lvl1pPr algn="l">
              <a:defRPr sz="57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14720" y="4118187"/>
            <a:ext cx="5852160" cy="1300480"/>
          </a:xfrm>
        </p:spPr>
        <p:txBody>
          <a:bodyPr/>
          <a:lstStyle>
            <a:lvl1pPr marL="0" indent="0" algn="l">
              <a:spcBef>
                <a:spcPts val="1280"/>
              </a:spcBef>
              <a:buNone/>
              <a:defRPr sz="2560">
                <a:solidFill>
                  <a:schemeClr val="bg2">
                    <a:lumMod val="25000"/>
                    <a:lumOff val="75000"/>
                  </a:schemeClr>
                </a:solidFill>
              </a:defRPr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8338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2EC29-B8C5-4C7A-B6DA-418494D5CB21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3838-BFF5-400C-B067-3DF4A5F39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02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4" y="865332"/>
            <a:ext cx="11044014" cy="5026623"/>
          </a:xfrm>
        </p:spPr>
        <p:txBody>
          <a:bodyPr anchor="ctr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6108701"/>
            <a:ext cx="11044014" cy="2135930"/>
          </a:xfrm>
        </p:spPr>
        <p:txBody>
          <a:bodyPr anchor="ctr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58763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147" y="2384215"/>
            <a:ext cx="10728960" cy="2492587"/>
          </a:xfrm>
        </p:spPr>
        <p:txBody>
          <a:bodyPr anchor="b">
            <a:normAutofit/>
          </a:bodyPr>
          <a:lstStyle>
            <a:lvl1pPr>
              <a:defRPr sz="51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1147" y="5093547"/>
            <a:ext cx="10728960" cy="1625600"/>
          </a:xfrm>
        </p:spPr>
        <p:txBody>
          <a:bodyPr/>
          <a:lstStyle>
            <a:lvl1pPr marL="0" indent="0">
              <a:spcBef>
                <a:spcPts val="1280"/>
              </a:spcBef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2EC29-B8C5-4C7A-B6DA-418494D5CB21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3838-BFF5-400C-B067-3DF4A5F39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82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37920" y="2384215"/>
            <a:ext cx="5169408" cy="6177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7472" y="2384215"/>
            <a:ext cx="5169408" cy="6177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2EC29-B8C5-4C7A-B6DA-418494D5CB21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3838-BFF5-400C-B067-3DF4A5F39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06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7920" y="2390987"/>
            <a:ext cx="5169408" cy="1171786"/>
          </a:xfrm>
        </p:spPr>
        <p:txBody>
          <a:bodyPr anchor="ctr"/>
          <a:lstStyle>
            <a:lvl1pPr marL="0" indent="0">
              <a:buNone/>
              <a:defRPr sz="2560" b="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37920" y="3562774"/>
            <a:ext cx="5169408" cy="4998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97472" y="2390987"/>
            <a:ext cx="5169408" cy="1171786"/>
          </a:xfrm>
        </p:spPr>
        <p:txBody>
          <a:bodyPr anchor="ctr"/>
          <a:lstStyle>
            <a:lvl1pPr marL="0" indent="0">
              <a:buNone/>
              <a:defRPr sz="2560" b="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97472" y="3562774"/>
            <a:ext cx="5169408" cy="4998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2EC29-B8C5-4C7A-B6DA-418494D5CB21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3838-BFF5-400C-B067-3DF4A5F39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01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2EC29-B8C5-4C7A-B6DA-418494D5CB21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3838-BFF5-400C-B067-3DF4A5F39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30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2EC29-B8C5-4C7A-B6DA-418494D5CB21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3838-BFF5-400C-B067-3DF4A5F39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47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7965440" cy="9753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3120" y="1192107"/>
            <a:ext cx="3901440" cy="3034453"/>
          </a:xfrm>
        </p:spPr>
        <p:txBody>
          <a:bodyPr anchor="b">
            <a:normAutofit/>
          </a:bodyPr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240" y="1192107"/>
            <a:ext cx="6583680" cy="7369388"/>
          </a:xfrm>
        </p:spPr>
        <p:txBody>
          <a:bodyPr>
            <a:normAutofit/>
          </a:bodyPr>
          <a:lstStyle>
            <a:lvl1pPr>
              <a:defRPr sz="2560"/>
            </a:lvl1pPr>
            <a:lvl2pPr>
              <a:defRPr sz="2133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3122" y="4443307"/>
            <a:ext cx="3901440" cy="4118187"/>
          </a:xfrm>
        </p:spPr>
        <p:txBody>
          <a:bodyPr>
            <a:normAutofit/>
          </a:bodyPr>
          <a:lstStyle>
            <a:lvl1pPr marL="0" indent="0">
              <a:spcBef>
                <a:spcPts val="1280"/>
              </a:spcBef>
              <a:buNone/>
              <a:defRPr sz="2560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538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3120" y="1192107"/>
            <a:ext cx="3901440" cy="3034453"/>
          </a:xfrm>
        </p:spPr>
        <p:txBody>
          <a:bodyPr anchor="b">
            <a:normAutofit/>
          </a:bodyPr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0"/>
            <a:ext cx="7721600" cy="9753600"/>
          </a:xfrm>
          <a:solidFill>
            <a:schemeClr val="bg1"/>
          </a:solidFill>
        </p:spPr>
        <p:txBody>
          <a:bodyPr tIns="365760">
            <a:normAutofit/>
          </a:bodyPr>
          <a:lstStyle>
            <a:lvl1pPr marL="0" indent="0" algn="ctr">
              <a:buNone/>
              <a:defRPr sz="2560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3121" y="4443307"/>
            <a:ext cx="3901440" cy="4118187"/>
          </a:xfrm>
        </p:spPr>
        <p:txBody>
          <a:bodyPr>
            <a:normAutofit/>
          </a:bodyPr>
          <a:lstStyle>
            <a:lvl1pPr marL="0" indent="0">
              <a:spcBef>
                <a:spcPts val="1280"/>
              </a:spcBef>
              <a:buNone/>
              <a:defRPr sz="2560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7721600" y="0"/>
            <a:ext cx="243840" cy="9753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</p:spTree>
    <p:extLst>
      <p:ext uri="{BB962C8B-B14F-4D97-AF65-F5344CB8AC3E}">
        <p14:creationId xmlns:p14="http://schemas.microsoft.com/office/powerpoint/2010/main" val="196842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2EC29-B8C5-4C7A-B6DA-418494D5CB21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3838-BFF5-400C-B067-3DF4A5F39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74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16160" y="519290"/>
            <a:ext cx="1950720" cy="80422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7920" y="519290"/>
            <a:ext cx="8534400" cy="804220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2EC29-B8C5-4C7A-B6DA-418494D5CB21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3838-BFF5-400C-B067-3DF4A5F39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30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2626" y="866986"/>
            <a:ext cx="9922935" cy="4256575"/>
          </a:xfrm>
        </p:spPr>
        <p:txBody>
          <a:bodyPr anchor="ctr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835355" y="5134270"/>
            <a:ext cx="9335785" cy="757687"/>
          </a:xfrm>
        </p:spPr>
        <p:txBody>
          <a:bodyPr anchor="t">
            <a:normAutofit/>
          </a:bodyPr>
          <a:lstStyle>
            <a:lvl1pPr marL="0" indent="0" algn="r">
              <a:buNone/>
              <a:defRPr sz="1991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6121747"/>
            <a:ext cx="11044014" cy="211839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92386" y="1242897"/>
            <a:ext cx="650240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1378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33666" y="4171726"/>
            <a:ext cx="650240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1378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024702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4" y="3024986"/>
            <a:ext cx="11044014" cy="3572388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05" y="6614124"/>
            <a:ext cx="11042345" cy="1622249"/>
          </a:xfrm>
        </p:spPr>
        <p:txBody>
          <a:bodyPr anchor="t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700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74714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74714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43158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737530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97677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497677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31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85" y="2597042"/>
            <a:ext cx="3596865" cy="2607727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34" y="2597042"/>
            <a:ext cx="3596865" cy="2607727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995" y="2597042"/>
            <a:ext cx="3596865" cy="2607727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74714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85976" y="2757572"/>
            <a:ext cx="3298526" cy="2279757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74714" y="6372081"/>
            <a:ext cx="3521050" cy="1864296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8974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848792" y="2757822"/>
            <a:ext cx="3298526" cy="2287167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37530" y="6372080"/>
            <a:ext cx="3522493" cy="1864296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97810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614079" y="2751192"/>
            <a:ext cx="3298526" cy="2285929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497677" y="6372077"/>
            <a:ext cx="3521050" cy="1864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225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77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81941" y="866987"/>
            <a:ext cx="2436786" cy="7369388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4716" y="866987"/>
            <a:ext cx="8444663" cy="7369388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92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9395F-045E-4E92-B151-5E2E6D8E99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8C5F24-6674-4B35-ACDC-A4912BCAD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2ED6E-D561-49D0-90B5-1FF5A187D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EA49C-A8DB-415F-B5E7-8BCF99CE9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D3240-3769-48C6-B432-4A1B28E85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88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CF78C-E3B4-4174-B2BF-14D8D7777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697AA-A670-4CAE-B80A-74A463648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F1126-1370-42C7-9FFD-7557D22DA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0494F-699C-4D3D-9215-38CF77AA4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E0B45-221E-411E-9373-FDE400A7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96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1906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50AC6-976B-4662-8F71-A206E7654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E41EC-E7C2-45C9-AAE2-515E9EE9B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9B304-F05D-445A-8BA8-07F5F9877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903F4-4640-47C9-B838-58FA9A2BA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0F0ED-7BE6-4DA5-BA30-97007C436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4682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9FB8A-3DEB-4F8A-A103-CEC6E109C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7BAFD-03EC-4B20-AA04-D55756880A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8A2BD6-D7C8-479F-8120-083511A6F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C17F50-7510-41BE-941E-7F6D9F21C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7E7BFA-9E47-4AFF-AED6-2F9B472ED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1CB06E-F402-4282-B727-849C2A317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48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C3110-A950-4BBD-9F49-B96272A7D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0BA596-D81F-4071-A444-13BE54678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EF003A-303B-4A85-8AC7-896180E62F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B8BAB3-E4F3-48BA-A785-A97601F72B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C79462-C5D8-4CF0-8CD9-74BDBAB1AA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34CCC9-50C3-4681-99A3-19BDB320A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C8BF5A-8942-41FD-93EF-FFF790DDC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4DFEF2-0755-4722-B46C-385AEAA6E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75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81A7C-B4C5-443D-98B7-41B6223F4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357A57-E1DE-415C-9ACC-A2552A2F3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54C4F4-F990-4828-B9C2-65569D10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7BF689-CD60-43DA-BA1F-7AE68923D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476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B17B43-23C9-4E15-9E71-85544ED9A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D98C01-1CC3-4C5C-B873-566F71D92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58AEB-8BB3-4EBD-9F93-BC464200F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892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69ABA-AF86-480E-AFBC-80043A430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78B93-4EE6-4E92-AE65-59CD983F6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2F3177-D0B1-4646-96FD-313B40C0C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F0A33-46A3-4004-AC8B-2532695AA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E81D88-E47D-4900-9520-441D6D651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1776B2-FC11-46F0-A1DE-C31BDF2E8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648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916E4-3ED1-4111-ABE8-BC9D63AFF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A06C84-8354-4DB6-AD9A-72788EB741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4D504-85C2-4A94-8DAE-14A54D0A7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4839A4-167E-47A1-B041-BC445A7EE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FECF4E-0F02-49AC-B45D-FC8DABDB7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9B00CF-F314-4590-B964-1EAE7C9B6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54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2FE6A-D050-4217-AE79-1A7A113D4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053F57-340E-41FC-8E95-FD7E6E6A63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1F62C-7A33-43FE-8651-8984D95DC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A4FF4-B826-46D0-B17F-902945EDE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1705F-005A-4CC3-B681-26AC6D71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7538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F2AABF-5A21-4A86-9FAA-1A10A05689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649092-F5FA-46F2-9C89-E136D20BF7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2AAE8-0211-4518-9F46-C509621FC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D9601-822E-40C6-99B6-29758B43D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EDB66-E292-4083-B77F-2C22AEBF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133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799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762" y="2504631"/>
            <a:ext cx="10229921" cy="2600978"/>
          </a:xfrm>
        </p:spPr>
        <p:txBody>
          <a:bodyPr anchor="b"/>
          <a:lstStyle>
            <a:lvl1pPr algn="ctr">
              <a:defRPr sz="5689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1762" y="5105606"/>
            <a:ext cx="10229921" cy="2143366"/>
          </a:xfrm>
        </p:spPr>
        <p:txBody>
          <a:bodyPr anchor="t"/>
          <a:lstStyle>
            <a:lvl1pPr marL="0" indent="0" algn="ctr">
              <a:buNone/>
              <a:defRPr sz="2844">
                <a:solidFill>
                  <a:schemeClr val="tx1"/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907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6EC11-959D-38FE-5E43-64BCA4890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CCDF1-CB9A-DDFC-9141-66A086DCF7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212C2-B297-2961-BBD2-46761710D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6BA419-FAFD-8069-C43D-3ADAF7E03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6B77C-5FE2-EF79-D337-93D7972BF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891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9B4B0-005F-4B50-135B-1F1FAEE31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5CCF1-92AE-18D3-E719-F08ABAD27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58163-8824-3B22-59B1-18C6A8B96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EF958-79A5-D648-B9E1-8C21E2930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FE94C-FC8D-437D-1C29-B55DCFED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609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14E05-FE81-BE30-0BD0-5D1591CB5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44C4E3-0D3A-8214-DB56-43DC31A58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1889C-E436-2DCE-B167-A0B99036A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FAA5F-F694-2B27-D1BA-F3FCC799C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E917C-BAA1-33E8-BE72-42DFEBF43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639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9E194-0735-3747-4F9F-861566382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07AE4-B795-EA6C-F3A4-0CB646E418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995A49-5452-40F6-EA3D-60F1D096F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5B66D-1B06-A3DB-90AC-830FDE32F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2F1391-0D29-61AF-450E-FB5CD8F1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316B68-EBB4-86FF-C6AA-48D12CD33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396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6C1BF-C538-63C1-C6DF-61013DC7F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6CA4C-FB72-64D9-2A01-E057B8260D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C118A0-E823-3C0C-1E66-BA1905D0A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6C829C-61F8-11EE-E971-E50B02AE9D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A97E0C-4E46-6476-A4A7-CA3CCBA482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167385-48FE-1C6F-4C54-F89996EA8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8EA6E2-1237-338D-0F33-CE2DA0661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F232B-F63B-AB53-9312-08365C2CB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788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9D1A4-CC4C-2A65-734E-B5936EDE8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A603BB-5ACD-0EEC-9064-2BDA3C7C4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61A439-D6DD-4CFC-C87E-5F61AA495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8206F1-252C-99FF-8511-60EB80144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7551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BB1378-90FA-9316-BC8C-15666E063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443C33-6094-F41E-CF42-099D0C1AA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AAD63-71CE-20EC-22AF-E041BD8B3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3558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444F7-CB24-F61C-35BC-1005E76D7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35E3E-6DA2-B39C-F6EA-4FB369FFF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4D70C4-D826-E006-DBDE-0A44E0B36B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EA4866-9104-AA69-4DBE-43DDF34BE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74EA64-CF3A-F3C0-33CF-F8646EF6D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2655AF-5905-2393-D6B4-05EDCC95D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349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A87A6-5A40-9950-028A-7B952E20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1A5C41-5ABF-46CF-5F33-398DA7EA70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F1A490-D2EB-5104-BA02-DF8D8FA0BB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549B87-D0A5-6422-C384-7B256AEC8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8D25B3-032E-5BEC-9558-B15914BDC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6B8E10-D603-B3C6-F263-1D3F0C14D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530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06D3F-0C8C-9E9D-27BB-9A8465946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702D4E-CA8E-2966-D1AF-FD79FE0BF2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06ADB-B8B6-AE1F-9684-BF60E554A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767AD-ED12-43E0-6DEF-95C051D15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E4C77-BDB7-9CB8-E1CE-51A46BB58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57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16" y="2463928"/>
            <a:ext cx="5397864" cy="577244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419" y="2463930"/>
            <a:ext cx="5402310" cy="5772446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B3B2E8-E9BE-D920-42B8-95D6E55BA4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22C68F-3CF6-54D3-D82C-54DB7D8A98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54DBA-4ABD-9103-2A13-97FC6575A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AE674-36BB-1C79-D280-4452A7EF2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098205-BDFC-94CF-0A7D-EEA90CBB4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642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17" y="2463928"/>
            <a:ext cx="5397863" cy="577244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420" y="2463928"/>
            <a:ext cx="5402309" cy="5772446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454D-21C2-45C7-9AF4-656402A9E3BA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783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920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767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0365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282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7658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840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50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14" y="2517794"/>
            <a:ext cx="5386557" cy="584953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171" y="2517794"/>
            <a:ext cx="5386557" cy="58495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2930" y="2610139"/>
            <a:ext cx="5201434" cy="774946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2930" y="3385086"/>
            <a:ext cx="5201434" cy="4851290"/>
          </a:xfrm>
        </p:spPr>
        <p:txBody>
          <a:bodyPr anchor="t"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14631" y="2610141"/>
            <a:ext cx="5221686" cy="774945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14631" y="3385086"/>
            <a:ext cx="5221686" cy="4851290"/>
          </a:xfrm>
        </p:spPr>
        <p:txBody>
          <a:bodyPr anchor="t"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8605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 anchor="t"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130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881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8960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F1C56-8A72-4858-851C-F15B634C7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0480" y="1596249"/>
            <a:ext cx="9467757" cy="5325097"/>
          </a:xfrm>
        </p:spPr>
        <p:txBody>
          <a:bodyPr anchor="b">
            <a:normAutofit/>
          </a:bodyPr>
          <a:lstStyle>
            <a:lvl1pPr algn="l">
              <a:defRPr sz="57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1834EB-45A5-426C-824A-8F07CA8F6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0480" y="7438413"/>
            <a:ext cx="5201920" cy="1339826"/>
          </a:xfrm>
        </p:spPr>
        <p:txBody>
          <a:bodyPr>
            <a:normAutofit/>
          </a:bodyPr>
          <a:lstStyle>
            <a:lvl1pPr marL="0" indent="0" algn="l">
              <a:buNone/>
              <a:defRPr sz="1707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D55F2-5374-4778-B1EE-98996792D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44F8-E727-4D63-B6D6-26482F83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41F76-D956-4205-AD99-E91FD5FCC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822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11A1B-E09A-4F93-BC68-B160114AF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8C4A9-27ED-4E86-A256-5009E3134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 sz="1493"/>
            </a:lvl3pPr>
            <a:lvl4pPr>
              <a:lnSpc>
                <a:spcPct val="120000"/>
              </a:lnSpc>
              <a:defRPr sz="1280"/>
            </a:lvl4pPr>
            <a:lvl5pPr>
              <a:lnSpc>
                <a:spcPct val="120000"/>
              </a:lnSpc>
              <a:defRPr sz="12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CF91C-8771-4949-A397-928A5743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EA0ED-4961-4254-B34E-71D14C4E0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97152-BD97-4A72-8B07-CD2BC57B8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861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4EAF4-C10D-4650-9587-15DA8E9F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1946826"/>
            <a:ext cx="10119360" cy="5233289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1D5C2-6E93-4B23-A0CA-D5D7E735C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0" y="7564764"/>
            <a:ext cx="10119360" cy="1213476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15BFB-5D28-4ABE-AD37-0C6C3FD9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4035B-0539-4A03-87C0-22E52C98B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27ADF-48C9-49CF-BD4D-82399BF64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192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1A2FB-0310-4935-B7F7-E47876CD4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87C14-52AB-4AAC-9038-29CF58EA6E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00481" y="3083773"/>
            <a:ext cx="5016449" cy="5911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2E45A-DCC0-4701-9D67-EF56AECE3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87872" y="3083773"/>
            <a:ext cx="5101546" cy="5911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F0813-A167-4D17-AA79-07BD9765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940D7-D4C1-4C24-95F3-29A849CEE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49AB7-007E-4D4D-A2C1-2C5C3310C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4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0184-BDFD-48DE-B858-B81887BFD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403839" cy="22442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4FEB2-6EEC-49D4-9466-0F7A6EDB0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1" y="2980878"/>
            <a:ext cx="4808460" cy="1078969"/>
          </a:xfrm>
        </p:spPr>
        <p:txBody>
          <a:bodyPr anchor="b">
            <a:normAutofit/>
          </a:bodyPr>
          <a:lstStyle>
            <a:lvl1pPr marL="0" indent="0">
              <a:buNone/>
              <a:defRPr sz="1920" b="1" cap="all" spc="320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E8CF0-BAB6-4BF2-836F-FED0AF88A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00481" y="4179072"/>
            <a:ext cx="4808459" cy="4815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0751AB-FCF0-450B-A6DF-9B9A2AD2C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95858" y="2980878"/>
            <a:ext cx="4808461" cy="1078969"/>
          </a:xfrm>
        </p:spPr>
        <p:txBody>
          <a:bodyPr anchor="b">
            <a:normAutofit/>
          </a:bodyPr>
          <a:lstStyle>
            <a:lvl1pPr marL="0" indent="0">
              <a:buNone/>
              <a:defRPr sz="1920" b="1" cap="all" spc="320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3898E7-3130-4CE6-AA11-C9CC8214E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95858" y="4179072"/>
            <a:ext cx="4808461" cy="4815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D85675-9678-4CB3-9AAB-D727D2B58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5F8314-1849-461A-AAF2-BF149646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69738E-5865-473C-BAFB-BDB385C06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975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7AC40-59FF-4CE3-B49C-C824A784C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126132" cy="22442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2FAB63-E9CE-4359-A54B-07AC7E9BB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939854-5165-4C41-8DCA-D42DFD7D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768E0-4535-4B0D-8B94-4C10740B0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334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4678E3-D115-4E49-9ECB-656CF2319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21E6FC-7F84-4673-81D6-B85FE26DA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0318A-245C-4841-AB57-CEC5CC12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76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82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F847B-9D86-47FF-B24A-EEA5F73EA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650240"/>
            <a:ext cx="4028237" cy="4057498"/>
          </a:xfrm>
        </p:spPr>
        <p:txBody>
          <a:bodyPr anchor="b">
            <a:normAutofit/>
          </a:bodyPr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C0675-AD2F-44DC-8FF3-4454258A5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8087" y="1404338"/>
            <a:ext cx="6345193" cy="6931378"/>
          </a:xfrm>
        </p:spPr>
        <p:txBody>
          <a:bodyPr>
            <a:normAutofit/>
          </a:bodyPr>
          <a:lstStyle>
            <a:lvl1pPr>
              <a:defRPr sz="2560"/>
            </a:lvl1pPr>
            <a:lvl2pPr>
              <a:defRPr sz="2133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D96356-C0F0-4C22-B9B6-C7E0BE4F3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0480" y="4955321"/>
            <a:ext cx="4020196" cy="3391684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EFD71-2ACA-4041-9EA2-86E7B81C3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CACE3-32A8-4245-97AC-5797C147E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63845-314D-499C-BB75-CE9162BE6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415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6D3DB-B1F8-4892-96F7-0BE21DE63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650240"/>
            <a:ext cx="4194506" cy="4057131"/>
          </a:xfrm>
        </p:spPr>
        <p:txBody>
          <a:bodyPr anchor="b">
            <a:noAutofit/>
          </a:bodyPr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0AB405-B2E9-4C4B-930C-CF1B63342F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53131" y="934478"/>
            <a:ext cx="6220148" cy="7843763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AF82ED-5295-4670-A3A8-B7813FF47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0479" y="4955321"/>
            <a:ext cx="4020196" cy="338039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8BCDD2-4389-41FA-BE68-6805E3290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1D4C8-D966-41BE-B38F-54B9134FF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A7339F-1169-4FB1-8FAA-781335ECB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070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A6D4F-1C6D-40FB-9A92-C86C4E15C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67BDDB-F95B-4041-AA53-71BBCB26D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77052-C8EA-459E-9E10-8EE28C50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E6650-E3AD-4C98-88FE-F5152966F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4FED5-B228-4E3C-BFEE-0BC47D950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2608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0A243A-5463-4C65-85DA-03BECDAE63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420692" y="1214819"/>
            <a:ext cx="2852588" cy="757019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10153C-6948-4108-8FF1-033F66D4C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31520" y="1214819"/>
            <a:ext cx="8412480" cy="757019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45988-B24C-46FE-87B0-55D4FB7C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AB2DB-BD1F-41F7-AC5E-57249C270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1E3DB-BDAB-40CA-ABA3-A3662C068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720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54B10-C117-7018-CFB5-4AC6C5EAE1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0D52CB-1B75-6C28-A9B3-73DB8EBFB2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AC548-86B7-8C01-1DEC-EEFED10C1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75611-8ED8-0F72-0730-42EE413B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91078-7092-5116-E784-7D7B47DD5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0718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E599C-A024-CA5E-172C-806E43586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BE68D-0E99-4270-D73C-0BF1AC420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7DCCD-552A-7596-CE93-EAD85F77A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28474-B033-5D3F-EBB3-16ACCB741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F9FFF-C959-F509-B101-F0EA5FE95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77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ED243-F846-E941-BBA0-BF09FB2FD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0D679-25DC-8E7B-2565-37881C5C43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82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18021-DAC0-F64F-278E-0AC9BA9AE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CCF58-DB8D-1972-0D74-E15F529A1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F719D-4A97-2162-297C-8A95C392C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957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B3A83-7464-4001-7DE0-2F09813AF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37F04-2E43-E89C-3CF1-D0D9E7A0DD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D74DD2-EDFD-9D59-2903-660C0CF4BD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F9B3A-B734-5C83-0623-8401B490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D24833-E690-1D1D-DE48-6548C7094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44440-7FE1-D175-29B3-3E687CA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912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144F0-B4E2-C7F4-8825-E57A92B51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EE094C-17AE-3FB2-2DCB-33FCE510D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7C63CC-B9EB-C425-8E0E-3AB6065A71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2CCCDB-E986-88D8-F83E-944D0BB27D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DA08F6-2407-961C-1114-83C2884F29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94A746-1EF9-687B-5623-7F4381288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67B85A-E7D4-5AA3-5762-B7900DB0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B47815-ABBF-AEA5-127C-E898C796F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791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DAC9F-4C1C-99CD-C2AB-4B2EBD3A3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07EACF-EAE2-81EE-3A39-024D26C63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1C5295-DB15-AB2F-1A5D-0BAAFC1E7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82CC40-25BB-4D0E-3786-A640FBEAF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03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893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FAC281-E65E-5941-CEB4-645CE713B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3CEF05-C28C-895A-9441-89A61DD6D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71EEE-47BB-F21D-7B0D-1DEB6DFC6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883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FD236-1920-4B2C-C36C-D087E1388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DC289-3D30-14ED-141F-9910F5477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1904A6-589C-A563-DD68-7FB5E571AB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253449-0D06-6DED-AA52-F9AF4AF8D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1AF771-257F-7337-BD7C-EE31F7BFC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76D86-5242-7197-8B2C-89A229CE4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1556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E5449-9BC3-53C4-99A0-A3490ED1F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228E0B-AA76-AE16-CBAE-21B7330F68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1F3A6D-1D3C-D330-6578-35A632C0D2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043C20-551F-17AD-E49B-87212D16B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CADA8E-71D3-C78F-23F7-A6FFF8E2D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53575F-9064-F7C1-9795-68BC02ED5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5376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26508-B879-D54E-A78D-F18B42B81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D8C2B6-0B22-2A88-089B-0556C1E724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B178D-F30E-78C3-A248-59B5B62BB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1A711-FADF-43C7-B831-7C3EFDCE7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B8D12-7A2E-9F2F-FF6A-389A45634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5940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547BB3-4CF2-E6FD-04B7-EC6EE8D2A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7EED46-D5A8-BE10-5120-2D95AA8A56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8E0BF-29F9-1D66-1402-FB6643727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E93D86-DF29-D85E-D788-A71AF3EAA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7DD63-517F-16BD-D7DD-172A1B099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685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080" y="2744013"/>
            <a:ext cx="11216640" cy="6047232"/>
          </a:xfrm>
        </p:spPr>
        <p:txBody>
          <a:bodyPr>
            <a:normAutofit/>
          </a:bodyPr>
          <a:lstStyle>
            <a:lvl1pPr>
              <a:defRPr sz="2240"/>
            </a:lvl1pPr>
            <a:lvl2pPr>
              <a:defRPr sz="1920"/>
            </a:lvl2pPr>
            <a:lvl3pPr>
              <a:defRPr sz="160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94079" y="2431898"/>
            <a:ext cx="11216640" cy="39014"/>
          </a:xfrm>
          <a:custGeom>
            <a:avLst/>
            <a:gdLst>
              <a:gd name="connsiteX0" fmla="*/ 0 w 11216640"/>
              <a:gd name="connsiteY0" fmla="*/ 0 h 39014"/>
              <a:gd name="connsiteX1" fmla="*/ 476707 w 11216640"/>
              <a:gd name="connsiteY1" fmla="*/ 0 h 39014"/>
              <a:gd name="connsiteX2" fmla="*/ 1177747 w 11216640"/>
              <a:gd name="connsiteY2" fmla="*/ 0 h 39014"/>
              <a:gd name="connsiteX3" fmla="*/ 1990953 w 11216640"/>
              <a:gd name="connsiteY3" fmla="*/ 0 h 39014"/>
              <a:gd name="connsiteX4" fmla="*/ 2355494 w 11216640"/>
              <a:gd name="connsiteY4" fmla="*/ 0 h 39014"/>
              <a:gd name="connsiteX5" fmla="*/ 2720035 w 11216640"/>
              <a:gd name="connsiteY5" fmla="*/ 0 h 39014"/>
              <a:gd name="connsiteX6" fmla="*/ 3645408 w 11216640"/>
              <a:gd name="connsiteY6" fmla="*/ 0 h 39014"/>
              <a:gd name="connsiteX7" fmla="*/ 4346448 w 11216640"/>
              <a:gd name="connsiteY7" fmla="*/ 0 h 39014"/>
              <a:gd name="connsiteX8" fmla="*/ 4710988 w 11216640"/>
              <a:gd name="connsiteY8" fmla="*/ 0 h 39014"/>
              <a:gd name="connsiteX9" fmla="*/ 5412028 w 11216640"/>
              <a:gd name="connsiteY9" fmla="*/ 0 h 39014"/>
              <a:gd name="connsiteX10" fmla="*/ 6337401 w 11216640"/>
              <a:gd name="connsiteY10" fmla="*/ 0 h 39014"/>
              <a:gd name="connsiteX11" fmla="*/ 6926275 w 11216640"/>
              <a:gd name="connsiteY11" fmla="*/ 0 h 39014"/>
              <a:gd name="connsiteX12" fmla="*/ 7515148 w 11216640"/>
              <a:gd name="connsiteY12" fmla="*/ 0 h 39014"/>
              <a:gd name="connsiteX13" fmla="*/ 8216188 w 11216640"/>
              <a:gd name="connsiteY13" fmla="*/ 0 h 39014"/>
              <a:gd name="connsiteX14" fmla="*/ 9029395 w 11216640"/>
              <a:gd name="connsiteY14" fmla="*/ 0 h 39014"/>
              <a:gd name="connsiteX15" fmla="*/ 9842601 w 11216640"/>
              <a:gd name="connsiteY15" fmla="*/ 0 h 39014"/>
              <a:gd name="connsiteX16" fmla="*/ 11216640 w 11216640"/>
              <a:gd name="connsiteY16" fmla="*/ 0 h 39014"/>
              <a:gd name="connsiteX17" fmla="*/ 11216640 w 11216640"/>
              <a:gd name="connsiteY17" fmla="*/ 39014 h 39014"/>
              <a:gd name="connsiteX18" fmla="*/ 10739932 w 11216640"/>
              <a:gd name="connsiteY18" fmla="*/ 39014 h 39014"/>
              <a:gd name="connsiteX19" fmla="*/ 9814560 w 11216640"/>
              <a:gd name="connsiteY19" fmla="*/ 39014 h 39014"/>
              <a:gd name="connsiteX20" fmla="*/ 9113520 w 11216640"/>
              <a:gd name="connsiteY20" fmla="*/ 39014 h 39014"/>
              <a:gd name="connsiteX21" fmla="*/ 8748979 w 11216640"/>
              <a:gd name="connsiteY21" fmla="*/ 39014 h 39014"/>
              <a:gd name="connsiteX22" fmla="*/ 8047939 w 11216640"/>
              <a:gd name="connsiteY22" fmla="*/ 39014 h 39014"/>
              <a:gd name="connsiteX23" fmla="*/ 7459065 w 11216640"/>
              <a:gd name="connsiteY23" fmla="*/ 39014 h 39014"/>
              <a:gd name="connsiteX24" fmla="*/ 6870192 w 11216640"/>
              <a:gd name="connsiteY24" fmla="*/ 39014 h 39014"/>
              <a:gd name="connsiteX25" fmla="*/ 6281318 w 11216640"/>
              <a:gd name="connsiteY25" fmla="*/ 39014 h 39014"/>
              <a:gd name="connsiteX26" fmla="*/ 5692444 w 11216640"/>
              <a:gd name="connsiteY26" fmla="*/ 39014 h 39014"/>
              <a:gd name="connsiteX27" fmla="*/ 4879238 w 11216640"/>
              <a:gd name="connsiteY27" fmla="*/ 39014 h 39014"/>
              <a:gd name="connsiteX28" fmla="*/ 4178198 w 11216640"/>
              <a:gd name="connsiteY28" fmla="*/ 39014 h 39014"/>
              <a:gd name="connsiteX29" fmla="*/ 3813657 w 11216640"/>
              <a:gd name="connsiteY29" fmla="*/ 39014 h 39014"/>
              <a:gd name="connsiteX30" fmla="*/ 3224784 w 11216640"/>
              <a:gd name="connsiteY30" fmla="*/ 39014 h 39014"/>
              <a:gd name="connsiteX31" fmla="*/ 2411577 w 11216640"/>
              <a:gd name="connsiteY31" fmla="*/ 39014 h 39014"/>
              <a:gd name="connsiteX32" fmla="*/ 1934870 w 11216640"/>
              <a:gd name="connsiteY32" fmla="*/ 39014 h 39014"/>
              <a:gd name="connsiteX33" fmla="*/ 1009497 w 11216640"/>
              <a:gd name="connsiteY33" fmla="*/ 39014 h 39014"/>
              <a:gd name="connsiteX34" fmla="*/ 0 w 11216640"/>
              <a:gd name="connsiteY34" fmla="*/ 39014 h 39014"/>
              <a:gd name="connsiteX35" fmla="*/ 0 w 11216640"/>
              <a:gd name="connsiteY35" fmla="*/ 0 h 39014"/>
              <a:gd name="connsiteX0" fmla="*/ 0 w 11216640"/>
              <a:gd name="connsiteY0" fmla="*/ 0 h 39014"/>
              <a:gd name="connsiteX1" fmla="*/ 588873 w 11216640"/>
              <a:gd name="connsiteY1" fmla="*/ 0 h 39014"/>
              <a:gd name="connsiteX2" fmla="*/ 953414 w 11216640"/>
              <a:gd name="connsiteY2" fmla="*/ 0 h 39014"/>
              <a:gd name="connsiteX3" fmla="*/ 1878787 w 11216640"/>
              <a:gd name="connsiteY3" fmla="*/ 0 h 39014"/>
              <a:gd name="connsiteX4" fmla="*/ 2467660 w 11216640"/>
              <a:gd name="connsiteY4" fmla="*/ 0 h 39014"/>
              <a:gd name="connsiteX5" fmla="*/ 3056534 w 11216640"/>
              <a:gd name="connsiteY5" fmla="*/ 0 h 39014"/>
              <a:gd name="connsiteX6" fmla="*/ 3981907 w 11216640"/>
              <a:gd name="connsiteY6" fmla="*/ 0 h 39014"/>
              <a:gd name="connsiteX7" fmla="*/ 4458614 w 11216640"/>
              <a:gd name="connsiteY7" fmla="*/ 0 h 39014"/>
              <a:gd name="connsiteX8" fmla="*/ 5383987 w 11216640"/>
              <a:gd name="connsiteY8" fmla="*/ 0 h 39014"/>
              <a:gd name="connsiteX9" fmla="*/ 6309360 w 11216640"/>
              <a:gd name="connsiteY9" fmla="*/ 0 h 39014"/>
              <a:gd name="connsiteX10" fmla="*/ 7010400 w 11216640"/>
              <a:gd name="connsiteY10" fmla="*/ 0 h 39014"/>
              <a:gd name="connsiteX11" fmla="*/ 7935772 w 11216640"/>
              <a:gd name="connsiteY11" fmla="*/ 0 h 39014"/>
              <a:gd name="connsiteX12" fmla="*/ 8524646 w 11216640"/>
              <a:gd name="connsiteY12" fmla="*/ 0 h 39014"/>
              <a:gd name="connsiteX13" fmla="*/ 9113520 w 11216640"/>
              <a:gd name="connsiteY13" fmla="*/ 0 h 39014"/>
              <a:gd name="connsiteX14" fmla="*/ 9926726 w 11216640"/>
              <a:gd name="connsiteY14" fmla="*/ 0 h 39014"/>
              <a:gd name="connsiteX15" fmla="*/ 10515600 w 11216640"/>
              <a:gd name="connsiteY15" fmla="*/ 0 h 39014"/>
              <a:gd name="connsiteX16" fmla="*/ 11216640 w 11216640"/>
              <a:gd name="connsiteY16" fmla="*/ 0 h 39014"/>
              <a:gd name="connsiteX17" fmla="*/ 11216640 w 11216640"/>
              <a:gd name="connsiteY17" fmla="*/ 39014 h 39014"/>
              <a:gd name="connsiteX18" fmla="*/ 10403433 w 11216640"/>
              <a:gd name="connsiteY18" fmla="*/ 39014 h 39014"/>
              <a:gd name="connsiteX19" fmla="*/ 10038892 w 11216640"/>
              <a:gd name="connsiteY19" fmla="*/ 39014 h 39014"/>
              <a:gd name="connsiteX20" fmla="*/ 9562185 w 11216640"/>
              <a:gd name="connsiteY20" fmla="*/ 39014 h 39014"/>
              <a:gd name="connsiteX21" fmla="*/ 8636812 w 11216640"/>
              <a:gd name="connsiteY21" fmla="*/ 39014 h 39014"/>
              <a:gd name="connsiteX22" fmla="*/ 7935772 w 11216640"/>
              <a:gd name="connsiteY22" fmla="*/ 39014 h 39014"/>
              <a:gd name="connsiteX23" fmla="*/ 7459065 w 11216640"/>
              <a:gd name="connsiteY23" fmla="*/ 39014 h 39014"/>
              <a:gd name="connsiteX24" fmla="*/ 6758025 w 11216640"/>
              <a:gd name="connsiteY24" fmla="*/ 39014 h 39014"/>
              <a:gd name="connsiteX25" fmla="*/ 6393484 w 11216640"/>
              <a:gd name="connsiteY25" fmla="*/ 39014 h 39014"/>
              <a:gd name="connsiteX26" fmla="*/ 6028944 w 11216640"/>
              <a:gd name="connsiteY26" fmla="*/ 39014 h 39014"/>
              <a:gd name="connsiteX27" fmla="*/ 5327904 w 11216640"/>
              <a:gd name="connsiteY27" fmla="*/ 39014 h 39014"/>
              <a:gd name="connsiteX28" fmla="*/ 4851196 w 11216640"/>
              <a:gd name="connsiteY28" fmla="*/ 39014 h 39014"/>
              <a:gd name="connsiteX29" fmla="*/ 4037990 w 11216640"/>
              <a:gd name="connsiteY29" fmla="*/ 39014 h 39014"/>
              <a:gd name="connsiteX30" fmla="*/ 3561283 w 11216640"/>
              <a:gd name="connsiteY30" fmla="*/ 39014 h 39014"/>
              <a:gd name="connsiteX31" fmla="*/ 2748076 w 11216640"/>
              <a:gd name="connsiteY31" fmla="*/ 39014 h 39014"/>
              <a:gd name="connsiteX32" fmla="*/ 2383536 w 11216640"/>
              <a:gd name="connsiteY32" fmla="*/ 39014 h 39014"/>
              <a:gd name="connsiteX33" fmla="*/ 1570329 w 11216640"/>
              <a:gd name="connsiteY33" fmla="*/ 39014 h 39014"/>
              <a:gd name="connsiteX34" fmla="*/ 1093622 w 11216640"/>
              <a:gd name="connsiteY34" fmla="*/ 39014 h 39014"/>
              <a:gd name="connsiteX35" fmla="*/ 729081 w 11216640"/>
              <a:gd name="connsiteY35" fmla="*/ 39014 h 39014"/>
              <a:gd name="connsiteX36" fmla="*/ 0 w 11216640"/>
              <a:gd name="connsiteY36" fmla="*/ 39014 h 39014"/>
              <a:gd name="connsiteX37" fmla="*/ 0 w 11216640"/>
              <a:gd name="connsiteY37" fmla="*/ 0 h 39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216640" h="39014" fill="none" extrusionOk="0">
                <a:moveTo>
                  <a:pt x="0" y="0"/>
                </a:moveTo>
                <a:cubicBezTo>
                  <a:pt x="108893" y="-11671"/>
                  <a:pt x="271935" y="20125"/>
                  <a:pt x="476707" y="0"/>
                </a:cubicBezTo>
                <a:cubicBezTo>
                  <a:pt x="678835" y="5401"/>
                  <a:pt x="926150" y="-41037"/>
                  <a:pt x="1177747" y="0"/>
                </a:cubicBezTo>
                <a:cubicBezTo>
                  <a:pt x="1476996" y="33428"/>
                  <a:pt x="1611682" y="4605"/>
                  <a:pt x="1990953" y="0"/>
                </a:cubicBezTo>
                <a:cubicBezTo>
                  <a:pt x="2359793" y="8052"/>
                  <a:pt x="2179355" y="-7630"/>
                  <a:pt x="2355494" y="0"/>
                </a:cubicBezTo>
                <a:cubicBezTo>
                  <a:pt x="2532147" y="-29538"/>
                  <a:pt x="2583560" y="5747"/>
                  <a:pt x="2720035" y="0"/>
                </a:cubicBezTo>
                <a:cubicBezTo>
                  <a:pt x="2806929" y="-9972"/>
                  <a:pt x="3325535" y="-26997"/>
                  <a:pt x="3645408" y="0"/>
                </a:cubicBezTo>
                <a:cubicBezTo>
                  <a:pt x="3991279" y="-9506"/>
                  <a:pt x="4199988" y="-10641"/>
                  <a:pt x="4346448" y="0"/>
                </a:cubicBezTo>
                <a:cubicBezTo>
                  <a:pt x="4516506" y="6083"/>
                  <a:pt x="4567495" y="-3062"/>
                  <a:pt x="4710988" y="0"/>
                </a:cubicBezTo>
                <a:cubicBezTo>
                  <a:pt x="4852393" y="17027"/>
                  <a:pt x="5227106" y="19467"/>
                  <a:pt x="5412028" y="0"/>
                </a:cubicBezTo>
                <a:cubicBezTo>
                  <a:pt x="5609372" y="-13828"/>
                  <a:pt x="5904222" y="68764"/>
                  <a:pt x="6337401" y="0"/>
                </a:cubicBezTo>
                <a:cubicBezTo>
                  <a:pt x="6680991" y="-43178"/>
                  <a:pt x="6734186" y="-11615"/>
                  <a:pt x="6926275" y="0"/>
                </a:cubicBezTo>
                <a:cubicBezTo>
                  <a:pt x="7083009" y="8639"/>
                  <a:pt x="7361402" y="-11297"/>
                  <a:pt x="7515148" y="0"/>
                </a:cubicBezTo>
                <a:cubicBezTo>
                  <a:pt x="7647083" y="11969"/>
                  <a:pt x="8001917" y="27013"/>
                  <a:pt x="8216188" y="0"/>
                </a:cubicBezTo>
                <a:cubicBezTo>
                  <a:pt x="8429682" y="-27210"/>
                  <a:pt x="8838318" y="-45421"/>
                  <a:pt x="9029395" y="0"/>
                </a:cubicBezTo>
                <a:cubicBezTo>
                  <a:pt x="9204456" y="43452"/>
                  <a:pt x="9527868" y="-55525"/>
                  <a:pt x="9842601" y="0"/>
                </a:cubicBezTo>
                <a:cubicBezTo>
                  <a:pt x="10155812" y="3411"/>
                  <a:pt x="10747329" y="54235"/>
                  <a:pt x="11216640" y="0"/>
                </a:cubicBezTo>
                <a:cubicBezTo>
                  <a:pt x="11216266" y="17663"/>
                  <a:pt x="11216777" y="21099"/>
                  <a:pt x="11216640" y="39014"/>
                </a:cubicBezTo>
                <a:cubicBezTo>
                  <a:pt x="11023841" y="20106"/>
                  <a:pt x="10905009" y="38092"/>
                  <a:pt x="10739932" y="39014"/>
                </a:cubicBezTo>
                <a:cubicBezTo>
                  <a:pt x="10585494" y="13040"/>
                  <a:pt x="10196795" y="-46358"/>
                  <a:pt x="9814560" y="39014"/>
                </a:cubicBezTo>
                <a:cubicBezTo>
                  <a:pt x="9484988" y="70482"/>
                  <a:pt x="9459116" y="3008"/>
                  <a:pt x="9113520" y="39014"/>
                </a:cubicBezTo>
                <a:cubicBezTo>
                  <a:pt x="8770676" y="79178"/>
                  <a:pt x="8852163" y="42487"/>
                  <a:pt x="8748979" y="39014"/>
                </a:cubicBezTo>
                <a:cubicBezTo>
                  <a:pt x="8688566" y="26937"/>
                  <a:pt x="8312696" y="-41877"/>
                  <a:pt x="8047939" y="39014"/>
                </a:cubicBezTo>
                <a:cubicBezTo>
                  <a:pt x="7765219" y="70115"/>
                  <a:pt x="7590485" y="69827"/>
                  <a:pt x="7459065" y="39014"/>
                </a:cubicBezTo>
                <a:cubicBezTo>
                  <a:pt x="7334225" y="23438"/>
                  <a:pt x="7119650" y="9151"/>
                  <a:pt x="6870192" y="39014"/>
                </a:cubicBezTo>
                <a:cubicBezTo>
                  <a:pt x="6634763" y="47757"/>
                  <a:pt x="6434291" y="52297"/>
                  <a:pt x="6281318" y="39014"/>
                </a:cubicBezTo>
                <a:cubicBezTo>
                  <a:pt x="6135752" y="24126"/>
                  <a:pt x="5982817" y="49832"/>
                  <a:pt x="5692444" y="39014"/>
                </a:cubicBezTo>
                <a:cubicBezTo>
                  <a:pt x="5462887" y="20310"/>
                  <a:pt x="5160598" y="66741"/>
                  <a:pt x="4879238" y="39014"/>
                </a:cubicBezTo>
                <a:cubicBezTo>
                  <a:pt x="4579874" y="11488"/>
                  <a:pt x="4428999" y="36130"/>
                  <a:pt x="4178198" y="39014"/>
                </a:cubicBezTo>
                <a:cubicBezTo>
                  <a:pt x="3954796" y="36325"/>
                  <a:pt x="3906501" y="53101"/>
                  <a:pt x="3813657" y="39014"/>
                </a:cubicBezTo>
                <a:cubicBezTo>
                  <a:pt x="3729074" y="26779"/>
                  <a:pt x="3421346" y="64714"/>
                  <a:pt x="3224784" y="39014"/>
                </a:cubicBezTo>
                <a:cubicBezTo>
                  <a:pt x="3080936" y="-16882"/>
                  <a:pt x="2793584" y="-3772"/>
                  <a:pt x="2411577" y="39014"/>
                </a:cubicBezTo>
                <a:cubicBezTo>
                  <a:pt x="2064401" y="32300"/>
                  <a:pt x="2141684" y="12034"/>
                  <a:pt x="1934870" y="39014"/>
                </a:cubicBezTo>
                <a:cubicBezTo>
                  <a:pt x="1764332" y="64271"/>
                  <a:pt x="1271716" y="40203"/>
                  <a:pt x="1009497" y="39014"/>
                </a:cubicBezTo>
                <a:cubicBezTo>
                  <a:pt x="719499" y="-64276"/>
                  <a:pt x="438584" y="91631"/>
                  <a:pt x="0" y="39014"/>
                </a:cubicBezTo>
                <a:cubicBezTo>
                  <a:pt x="-2118" y="21186"/>
                  <a:pt x="665" y="9521"/>
                  <a:pt x="0" y="0"/>
                </a:cubicBezTo>
                <a:close/>
              </a:path>
              <a:path w="11216640" h="39014" stroke="0" extrusionOk="0">
                <a:moveTo>
                  <a:pt x="0" y="0"/>
                </a:moveTo>
                <a:cubicBezTo>
                  <a:pt x="240237" y="15259"/>
                  <a:pt x="348195" y="37936"/>
                  <a:pt x="588873" y="0"/>
                </a:cubicBezTo>
                <a:cubicBezTo>
                  <a:pt x="826231" y="-28589"/>
                  <a:pt x="816114" y="-20909"/>
                  <a:pt x="953414" y="0"/>
                </a:cubicBezTo>
                <a:cubicBezTo>
                  <a:pt x="1159902" y="48836"/>
                  <a:pt x="1595613" y="15359"/>
                  <a:pt x="1878787" y="0"/>
                </a:cubicBezTo>
                <a:cubicBezTo>
                  <a:pt x="2219280" y="23864"/>
                  <a:pt x="2258950" y="6533"/>
                  <a:pt x="2467660" y="0"/>
                </a:cubicBezTo>
                <a:cubicBezTo>
                  <a:pt x="2674366" y="-14422"/>
                  <a:pt x="2913719" y="-45636"/>
                  <a:pt x="3056534" y="0"/>
                </a:cubicBezTo>
                <a:cubicBezTo>
                  <a:pt x="3182566" y="54973"/>
                  <a:pt x="3623498" y="57661"/>
                  <a:pt x="3981907" y="0"/>
                </a:cubicBezTo>
                <a:cubicBezTo>
                  <a:pt x="4401530" y="-37431"/>
                  <a:pt x="4283001" y="-16498"/>
                  <a:pt x="4458614" y="0"/>
                </a:cubicBezTo>
                <a:cubicBezTo>
                  <a:pt x="4670425" y="11287"/>
                  <a:pt x="5009751" y="49739"/>
                  <a:pt x="5383987" y="0"/>
                </a:cubicBezTo>
                <a:cubicBezTo>
                  <a:pt x="5686071" y="30350"/>
                  <a:pt x="6085154" y="-16894"/>
                  <a:pt x="6309360" y="0"/>
                </a:cubicBezTo>
                <a:cubicBezTo>
                  <a:pt x="6600897" y="14796"/>
                  <a:pt x="6708558" y="12759"/>
                  <a:pt x="7010400" y="0"/>
                </a:cubicBezTo>
                <a:cubicBezTo>
                  <a:pt x="7274283" y="-1354"/>
                  <a:pt x="7599019" y="8795"/>
                  <a:pt x="7935772" y="0"/>
                </a:cubicBezTo>
                <a:cubicBezTo>
                  <a:pt x="8279759" y="15076"/>
                  <a:pt x="8367563" y="-5782"/>
                  <a:pt x="8524646" y="0"/>
                </a:cubicBezTo>
                <a:cubicBezTo>
                  <a:pt x="8649691" y="18687"/>
                  <a:pt x="8840367" y="-19776"/>
                  <a:pt x="9113520" y="0"/>
                </a:cubicBezTo>
                <a:cubicBezTo>
                  <a:pt x="9377176" y="27046"/>
                  <a:pt x="9567544" y="56910"/>
                  <a:pt x="9926726" y="0"/>
                </a:cubicBezTo>
                <a:cubicBezTo>
                  <a:pt x="10267446" y="-68386"/>
                  <a:pt x="10375296" y="-41606"/>
                  <a:pt x="10515600" y="0"/>
                </a:cubicBezTo>
                <a:cubicBezTo>
                  <a:pt x="10645048" y="43666"/>
                  <a:pt x="11073181" y="25402"/>
                  <a:pt x="11216640" y="0"/>
                </a:cubicBezTo>
                <a:cubicBezTo>
                  <a:pt x="11218199" y="7503"/>
                  <a:pt x="11216835" y="28974"/>
                  <a:pt x="11216640" y="39014"/>
                </a:cubicBezTo>
                <a:cubicBezTo>
                  <a:pt x="11000415" y="72785"/>
                  <a:pt x="10765971" y="-20211"/>
                  <a:pt x="10403433" y="39014"/>
                </a:cubicBezTo>
                <a:cubicBezTo>
                  <a:pt x="10062329" y="74714"/>
                  <a:pt x="10133540" y="36530"/>
                  <a:pt x="10038892" y="39014"/>
                </a:cubicBezTo>
                <a:cubicBezTo>
                  <a:pt x="9971928" y="54786"/>
                  <a:pt x="9802143" y="57617"/>
                  <a:pt x="9562185" y="39014"/>
                </a:cubicBezTo>
                <a:cubicBezTo>
                  <a:pt x="9347961" y="61046"/>
                  <a:pt x="8837086" y="88651"/>
                  <a:pt x="8636812" y="39014"/>
                </a:cubicBezTo>
                <a:cubicBezTo>
                  <a:pt x="8446525" y="-7219"/>
                  <a:pt x="8152465" y="57847"/>
                  <a:pt x="7935772" y="39014"/>
                </a:cubicBezTo>
                <a:cubicBezTo>
                  <a:pt x="7763723" y="-7103"/>
                  <a:pt x="7632686" y="35506"/>
                  <a:pt x="7459065" y="39014"/>
                </a:cubicBezTo>
                <a:cubicBezTo>
                  <a:pt x="7292361" y="36428"/>
                  <a:pt x="6973278" y="82417"/>
                  <a:pt x="6758025" y="39014"/>
                </a:cubicBezTo>
                <a:cubicBezTo>
                  <a:pt x="6553367" y="4001"/>
                  <a:pt x="6508868" y="8356"/>
                  <a:pt x="6393484" y="39014"/>
                </a:cubicBezTo>
                <a:cubicBezTo>
                  <a:pt x="6281527" y="58362"/>
                  <a:pt x="6178430" y="45956"/>
                  <a:pt x="6028944" y="39014"/>
                </a:cubicBezTo>
                <a:cubicBezTo>
                  <a:pt x="5885207" y="29606"/>
                  <a:pt x="5539923" y="-34528"/>
                  <a:pt x="5327904" y="39014"/>
                </a:cubicBezTo>
                <a:cubicBezTo>
                  <a:pt x="5116412" y="89789"/>
                  <a:pt x="4956324" y="27486"/>
                  <a:pt x="4851196" y="39014"/>
                </a:cubicBezTo>
                <a:cubicBezTo>
                  <a:pt x="4729183" y="16538"/>
                  <a:pt x="4452967" y="87092"/>
                  <a:pt x="4037990" y="39014"/>
                </a:cubicBezTo>
                <a:cubicBezTo>
                  <a:pt x="3632448" y="43999"/>
                  <a:pt x="3779213" y="67166"/>
                  <a:pt x="3561283" y="39014"/>
                </a:cubicBezTo>
                <a:cubicBezTo>
                  <a:pt x="3320891" y="32479"/>
                  <a:pt x="2968569" y="43226"/>
                  <a:pt x="2748076" y="39014"/>
                </a:cubicBezTo>
                <a:cubicBezTo>
                  <a:pt x="2526926" y="14000"/>
                  <a:pt x="2502883" y="20518"/>
                  <a:pt x="2383536" y="39014"/>
                </a:cubicBezTo>
                <a:cubicBezTo>
                  <a:pt x="2279142" y="101104"/>
                  <a:pt x="1958148" y="49979"/>
                  <a:pt x="1570329" y="39014"/>
                </a:cubicBezTo>
                <a:cubicBezTo>
                  <a:pt x="1246035" y="-2942"/>
                  <a:pt x="1296792" y="52210"/>
                  <a:pt x="1093622" y="39014"/>
                </a:cubicBezTo>
                <a:cubicBezTo>
                  <a:pt x="903054" y="24168"/>
                  <a:pt x="903163" y="25625"/>
                  <a:pt x="729081" y="39014"/>
                </a:cubicBezTo>
                <a:cubicBezTo>
                  <a:pt x="544311" y="52806"/>
                  <a:pt x="306926" y="42835"/>
                  <a:pt x="0" y="39014"/>
                </a:cubicBezTo>
                <a:cubicBezTo>
                  <a:pt x="435" y="27853"/>
                  <a:pt x="-1193" y="15714"/>
                  <a:pt x="0" y="0"/>
                </a:cubicBezTo>
                <a:close/>
              </a:path>
              <a:path w="11216640" h="39014" fill="none" stroke="0" extrusionOk="0">
                <a:moveTo>
                  <a:pt x="0" y="0"/>
                </a:moveTo>
                <a:cubicBezTo>
                  <a:pt x="121504" y="-24204"/>
                  <a:pt x="239214" y="722"/>
                  <a:pt x="476707" y="0"/>
                </a:cubicBezTo>
                <a:cubicBezTo>
                  <a:pt x="695341" y="13268"/>
                  <a:pt x="845839" y="-8408"/>
                  <a:pt x="1177747" y="0"/>
                </a:cubicBezTo>
                <a:cubicBezTo>
                  <a:pt x="1439730" y="27873"/>
                  <a:pt x="1594559" y="5471"/>
                  <a:pt x="1990953" y="0"/>
                </a:cubicBezTo>
                <a:cubicBezTo>
                  <a:pt x="2353822" y="-19762"/>
                  <a:pt x="2219608" y="35959"/>
                  <a:pt x="2355494" y="0"/>
                </a:cubicBezTo>
                <a:cubicBezTo>
                  <a:pt x="2544555" y="-15453"/>
                  <a:pt x="2586914" y="1372"/>
                  <a:pt x="2720035" y="0"/>
                </a:cubicBezTo>
                <a:cubicBezTo>
                  <a:pt x="2816295" y="-20651"/>
                  <a:pt x="3281780" y="27020"/>
                  <a:pt x="3645408" y="0"/>
                </a:cubicBezTo>
                <a:cubicBezTo>
                  <a:pt x="3982708" y="-37947"/>
                  <a:pt x="4160535" y="14167"/>
                  <a:pt x="4346448" y="0"/>
                </a:cubicBezTo>
                <a:cubicBezTo>
                  <a:pt x="4522773" y="12775"/>
                  <a:pt x="4571401" y="9702"/>
                  <a:pt x="4710988" y="0"/>
                </a:cubicBezTo>
                <a:cubicBezTo>
                  <a:pt x="4826914" y="-12989"/>
                  <a:pt x="5266618" y="55935"/>
                  <a:pt x="5412028" y="0"/>
                </a:cubicBezTo>
                <a:cubicBezTo>
                  <a:pt x="5612085" y="9884"/>
                  <a:pt x="5991598" y="101449"/>
                  <a:pt x="6337401" y="0"/>
                </a:cubicBezTo>
                <a:cubicBezTo>
                  <a:pt x="6696798" y="-33170"/>
                  <a:pt x="6742982" y="14739"/>
                  <a:pt x="6926275" y="0"/>
                </a:cubicBezTo>
                <a:cubicBezTo>
                  <a:pt x="7132679" y="-17172"/>
                  <a:pt x="7365088" y="-41526"/>
                  <a:pt x="7515148" y="0"/>
                </a:cubicBezTo>
                <a:cubicBezTo>
                  <a:pt x="7659684" y="31311"/>
                  <a:pt x="7941201" y="228"/>
                  <a:pt x="8216188" y="0"/>
                </a:cubicBezTo>
                <a:cubicBezTo>
                  <a:pt x="8450469" y="-25096"/>
                  <a:pt x="8828964" y="-90268"/>
                  <a:pt x="9029395" y="0"/>
                </a:cubicBezTo>
                <a:cubicBezTo>
                  <a:pt x="9215700" y="-26297"/>
                  <a:pt x="9455393" y="45325"/>
                  <a:pt x="9842601" y="0"/>
                </a:cubicBezTo>
                <a:cubicBezTo>
                  <a:pt x="10126268" y="58375"/>
                  <a:pt x="10805065" y="-5605"/>
                  <a:pt x="11216640" y="0"/>
                </a:cubicBezTo>
                <a:cubicBezTo>
                  <a:pt x="11216819" y="18042"/>
                  <a:pt x="11217301" y="20447"/>
                  <a:pt x="11216640" y="39014"/>
                </a:cubicBezTo>
                <a:cubicBezTo>
                  <a:pt x="11027682" y="30529"/>
                  <a:pt x="10886248" y="45182"/>
                  <a:pt x="10739932" y="39014"/>
                </a:cubicBezTo>
                <a:cubicBezTo>
                  <a:pt x="10591212" y="66711"/>
                  <a:pt x="10113377" y="23362"/>
                  <a:pt x="9814560" y="39014"/>
                </a:cubicBezTo>
                <a:cubicBezTo>
                  <a:pt x="9484751" y="59326"/>
                  <a:pt x="9442672" y="3660"/>
                  <a:pt x="9113520" y="39014"/>
                </a:cubicBezTo>
                <a:cubicBezTo>
                  <a:pt x="8775548" y="78591"/>
                  <a:pt x="8839658" y="56790"/>
                  <a:pt x="8748979" y="39014"/>
                </a:cubicBezTo>
                <a:cubicBezTo>
                  <a:pt x="8641048" y="57129"/>
                  <a:pt x="8277102" y="-43289"/>
                  <a:pt x="8047939" y="39014"/>
                </a:cubicBezTo>
                <a:cubicBezTo>
                  <a:pt x="7800093" y="75192"/>
                  <a:pt x="7580637" y="32569"/>
                  <a:pt x="7459065" y="39014"/>
                </a:cubicBezTo>
                <a:cubicBezTo>
                  <a:pt x="7372545" y="41523"/>
                  <a:pt x="7100362" y="14191"/>
                  <a:pt x="6870192" y="39014"/>
                </a:cubicBezTo>
                <a:cubicBezTo>
                  <a:pt x="6621318" y="83996"/>
                  <a:pt x="6423948" y="33220"/>
                  <a:pt x="6281318" y="39014"/>
                </a:cubicBezTo>
                <a:cubicBezTo>
                  <a:pt x="6143643" y="20182"/>
                  <a:pt x="5966425" y="26924"/>
                  <a:pt x="5692444" y="39014"/>
                </a:cubicBezTo>
                <a:cubicBezTo>
                  <a:pt x="5416579" y="7503"/>
                  <a:pt x="5185090" y="34928"/>
                  <a:pt x="4879238" y="39014"/>
                </a:cubicBezTo>
                <a:cubicBezTo>
                  <a:pt x="4575849" y="31130"/>
                  <a:pt x="4414961" y="74379"/>
                  <a:pt x="4178198" y="39014"/>
                </a:cubicBezTo>
                <a:cubicBezTo>
                  <a:pt x="3965093" y="38060"/>
                  <a:pt x="3900251" y="60228"/>
                  <a:pt x="3813657" y="39014"/>
                </a:cubicBezTo>
                <a:cubicBezTo>
                  <a:pt x="3738568" y="24561"/>
                  <a:pt x="3394758" y="56052"/>
                  <a:pt x="3224784" y="39014"/>
                </a:cubicBezTo>
                <a:cubicBezTo>
                  <a:pt x="3114054" y="14768"/>
                  <a:pt x="2795035" y="76625"/>
                  <a:pt x="2411577" y="39014"/>
                </a:cubicBezTo>
                <a:cubicBezTo>
                  <a:pt x="2058242" y="32197"/>
                  <a:pt x="2133880" y="32334"/>
                  <a:pt x="1934870" y="39014"/>
                </a:cubicBezTo>
                <a:cubicBezTo>
                  <a:pt x="1767134" y="82584"/>
                  <a:pt x="1260398" y="61483"/>
                  <a:pt x="1009497" y="39014"/>
                </a:cubicBezTo>
                <a:cubicBezTo>
                  <a:pt x="706480" y="53569"/>
                  <a:pt x="447234" y="43628"/>
                  <a:pt x="0" y="39014"/>
                </a:cubicBezTo>
                <a:cubicBezTo>
                  <a:pt x="463" y="21539"/>
                  <a:pt x="-482" y="8048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515600"/>
                      <a:gd name="connsiteY0" fmla="*/ 0 h 27432"/>
                      <a:gd name="connsiteX1" fmla="*/ 446913 w 10515600"/>
                      <a:gd name="connsiteY1" fmla="*/ 0 h 27432"/>
                      <a:gd name="connsiteX2" fmla="*/ 1104138 w 10515600"/>
                      <a:gd name="connsiteY2" fmla="*/ 0 h 27432"/>
                      <a:gd name="connsiteX3" fmla="*/ 1866519 w 10515600"/>
                      <a:gd name="connsiteY3" fmla="*/ 0 h 27432"/>
                      <a:gd name="connsiteX4" fmla="*/ 2208276 w 10515600"/>
                      <a:gd name="connsiteY4" fmla="*/ 0 h 27432"/>
                      <a:gd name="connsiteX5" fmla="*/ 2550033 w 10515600"/>
                      <a:gd name="connsiteY5" fmla="*/ 0 h 27432"/>
                      <a:gd name="connsiteX6" fmla="*/ 3417570 w 10515600"/>
                      <a:gd name="connsiteY6" fmla="*/ 0 h 27432"/>
                      <a:gd name="connsiteX7" fmla="*/ 4074795 w 10515600"/>
                      <a:gd name="connsiteY7" fmla="*/ 0 h 27432"/>
                      <a:gd name="connsiteX8" fmla="*/ 4416552 w 10515600"/>
                      <a:gd name="connsiteY8" fmla="*/ 0 h 27432"/>
                      <a:gd name="connsiteX9" fmla="*/ 5073777 w 10515600"/>
                      <a:gd name="connsiteY9" fmla="*/ 0 h 27432"/>
                      <a:gd name="connsiteX10" fmla="*/ 5941314 w 10515600"/>
                      <a:gd name="connsiteY10" fmla="*/ 0 h 27432"/>
                      <a:gd name="connsiteX11" fmla="*/ 6493383 w 10515600"/>
                      <a:gd name="connsiteY11" fmla="*/ 0 h 27432"/>
                      <a:gd name="connsiteX12" fmla="*/ 7045452 w 10515600"/>
                      <a:gd name="connsiteY12" fmla="*/ 0 h 27432"/>
                      <a:gd name="connsiteX13" fmla="*/ 7702677 w 10515600"/>
                      <a:gd name="connsiteY13" fmla="*/ 0 h 27432"/>
                      <a:gd name="connsiteX14" fmla="*/ 8465058 w 10515600"/>
                      <a:gd name="connsiteY14" fmla="*/ 0 h 27432"/>
                      <a:gd name="connsiteX15" fmla="*/ 9227439 w 10515600"/>
                      <a:gd name="connsiteY15" fmla="*/ 0 h 27432"/>
                      <a:gd name="connsiteX16" fmla="*/ 10515600 w 10515600"/>
                      <a:gd name="connsiteY16" fmla="*/ 0 h 27432"/>
                      <a:gd name="connsiteX17" fmla="*/ 10515600 w 10515600"/>
                      <a:gd name="connsiteY17" fmla="*/ 27432 h 27432"/>
                      <a:gd name="connsiteX18" fmla="*/ 10068687 w 10515600"/>
                      <a:gd name="connsiteY18" fmla="*/ 27432 h 27432"/>
                      <a:gd name="connsiteX19" fmla="*/ 9201150 w 10515600"/>
                      <a:gd name="connsiteY19" fmla="*/ 27432 h 27432"/>
                      <a:gd name="connsiteX20" fmla="*/ 8543925 w 10515600"/>
                      <a:gd name="connsiteY20" fmla="*/ 27432 h 27432"/>
                      <a:gd name="connsiteX21" fmla="*/ 8202168 w 10515600"/>
                      <a:gd name="connsiteY21" fmla="*/ 27432 h 27432"/>
                      <a:gd name="connsiteX22" fmla="*/ 7544943 w 10515600"/>
                      <a:gd name="connsiteY22" fmla="*/ 27432 h 27432"/>
                      <a:gd name="connsiteX23" fmla="*/ 6992874 w 10515600"/>
                      <a:gd name="connsiteY23" fmla="*/ 27432 h 27432"/>
                      <a:gd name="connsiteX24" fmla="*/ 6440805 w 10515600"/>
                      <a:gd name="connsiteY24" fmla="*/ 27432 h 27432"/>
                      <a:gd name="connsiteX25" fmla="*/ 5888736 w 10515600"/>
                      <a:gd name="connsiteY25" fmla="*/ 27432 h 27432"/>
                      <a:gd name="connsiteX26" fmla="*/ 5336667 w 10515600"/>
                      <a:gd name="connsiteY26" fmla="*/ 27432 h 27432"/>
                      <a:gd name="connsiteX27" fmla="*/ 4574286 w 10515600"/>
                      <a:gd name="connsiteY27" fmla="*/ 27432 h 27432"/>
                      <a:gd name="connsiteX28" fmla="*/ 3917061 w 10515600"/>
                      <a:gd name="connsiteY28" fmla="*/ 27432 h 27432"/>
                      <a:gd name="connsiteX29" fmla="*/ 3575304 w 10515600"/>
                      <a:gd name="connsiteY29" fmla="*/ 27432 h 27432"/>
                      <a:gd name="connsiteX30" fmla="*/ 3023235 w 10515600"/>
                      <a:gd name="connsiteY30" fmla="*/ 27432 h 27432"/>
                      <a:gd name="connsiteX31" fmla="*/ 2260854 w 10515600"/>
                      <a:gd name="connsiteY31" fmla="*/ 27432 h 27432"/>
                      <a:gd name="connsiteX32" fmla="*/ 1813941 w 10515600"/>
                      <a:gd name="connsiteY32" fmla="*/ 27432 h 27432"/>
                      <a:gd name="connsiteX33" fmla="*/ 946404 w 10515600"/>
                      <a:gd name="connsiteY33" fmla="*/ 27432 h 27432"/>
                      <a:gd name="connsiteX34" fmla="*/ 0 w 10515600"/>
                      <a:gd name="connsiteY34" fmla="*/ 27432 h 27432"/>
                      <a:gd name="connsiteX35" fmla="*/ 0 w 10515600"/>
                      <a:gd name="connsiteY35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0515600" h="27432" fill="none" extrusionOk="0">
                        <a:moveTo>
                          <a:pt x="0" y="0"/>
                        </a:moveTo>
                        <a:cubicBezTo>
                          <a:pt x="119693" y="-14343"/>
                          <a:pt x="253007" y="-7583"/>
                          <a:pt x="446913" y="0"/>
                        </a:cubicBezTo>
                        <a:cubicBezTo>
                          <a:pt x="640819" y="7583"/>
                          <a:pt x="841419" y="-7067"/>
                          <a:pt x="1104138" y="0"/>
                        </a:cubicBezTo>
                        <a:cubicBezTo>
                          <a:pt x="1366858" y="7067"/>
                          <a:pt x="1495525" y="1255"/>
                          <a:pt x="1866519" y="0"/>
                        </a:cubicBezTo>
                        <a:cubicBezTo>
                          <a:pt x="2237513" y="-1255"/>
                          <a:pt x="2043820" y="12003"/>
                          <a:pt x="2208276" y="0"/>
                        </a:cubicBezTo>
                        <a:cubicBezTo>
                          <a:pt x="2372732" y="-12003"/>
                          <a:pt x="2419452" y="9887"/>
                          <a:pt x="2550033" y="0"/>
                        </a:cubicBezTo>
                        <a:cubicBezTo>
                          <a:pt x="2680614" y="-9887"/>
                          <a:pt x="3098156" y="3827"/>
                          <a:pt x="3417570" y="0"/>
                        </a:cubicBezTo>
                        <a:cubicBezTo>
                          <a:pt x="3736984" y="-3827"/>
                          <a:pt x="3916040" y="-6233"/>
                          <a:pt x="4074795" y="0"/>
                        </a:cubicBezTo>
                        <a:cubicBezTo>
                          <a:pt x="4233551" y="6233"/>
                          <a:pt x="4279253" y="5661"/>
                          <a:pt x="4416552" y="0"/>
                        </a:cubicBezTo>
                        <a:cubicBezTo>
                          <a:pt x="4553851" y="-5661"/>
                          <a:pt x="4915758" y="26022"/>
                          <a:pt x="5073777" y="0"/>
                        </a:cubicBezTo>
                        <a:cubicBezTo>
                          <a:pt x="5231797" y="-26022"/>
                          <a:pt x="5612089" y="32230"/>
                          <a:pt x="5941314" y="0"/>
                        </a:cubicBezTo>
                        <a:cubicBezTo>
                          <a:pt x="6270539" y="-32230"/>
                          <a:pt x="6313600" y="3064"/>
                          <a:pt x="6493383" y="0"/>
                        </a:cubicBezTo>
                        <a:cubicBezTo>
                          <a:pt x="6673166" y="-3064"/>
                          <a:pt x="6902474" y="-21096"/>
                          <a:pt x="7045452" y="0"/>
                        </a:cubicBezTo>
                        <a:cubicBezTo>
                          <a:pt x="7188430" y="21096"/>
                          <a:pt x="7478162" y="17386"/>
                          <a:pt x="7702677" y="0"/>
                        </a:cubicBezTo>
                        <a:cubicBezTo>
                          <a:pt x="7927192" y="-17386"/>
                          <a:pt x="8295683" y="-35143"/>
                          <a:pt x="8465058" y="0"/>
                        </a:cubicBezTo>
                        <a:cubicBezTo>
                          <a:pt x="8634433" y="35143"/>
                          <a:pt x="8927835" y="4103"/>
                          <a:pt x="9227439" y="0"/>
                        </a:cubicBezTo>
                        <a:cubicBezTo>
                          <a:pt x="9527043" y="-4103"/>
                          <a:pt x="10105355" y="-17535"/>
                          <a:pt x="10515600" y="0"/>
                        </a:cubicBezTo>
                        <a:cubicBezTo>
                          <a:pt x="10515789" y="12323"/>
                          <a:pt x="10515633" y="14639"/>
                          <a:pt x="10515600" y="27432"/>
                        </a:cubicBezTo>
                        <a:cubicBezTo>
                          <a:pt x="10343646" y="15282"/>
                          <a:pt x="10223667" y="31057"/>
                          <a:pt x="10068687" y="27432"/>
                        </a:cubicBezTo>
                        <a:cubicBezTo>
                          <a:pt x="9913707" y="23807"/>
                          <a:pt x="9512455" y="4101"/>
                          <a:pt x="9201150" y="27432"/>
                        </a:cubicBezTo>
                        <a:cubicBezTo>
                          <a:pt x="8889845" y="50763"/>
                          <a:pt x="8866277" y="3158"/>
                          <a:pt x="8543925" y="27432"/>
                        </a:cubicBezTo>
                        <a:cubicBezTo>
                          <a:pt x="8221573" y="51706"/>
                          <a:pt x="8288348" y="37286"/>
                          <a:pt x="8202168" y="27432"/>
                        </a:cubicBezTo>
                        <a:cubicBezTo>
                          <a:pt x="8115988" y="17578"/>
                          <a:pt x="7797033" y="6631"/>
                          <a:pt x="7544943" y="27432"/>
                        </a:cubicBezTo>
                        <a:cubicBezTo>
                          <a:pt x="7292854" y="48233"/>
                          <a:pt x="7108060" y="41767"/>
                          <a:pt x="6992874" y="27432"/>
                        </a:cubicBezTo>
                        <a:cubicBezTo>
                          <a:pt x="6877688" y="13097"/>
                          <a:pt x="6668930" y="7947"/>
                          <a:pt x="6440805" y="27432"/>
                        </a:cubicBezTo>
                        <a:cubicBezTo>
                          <a:pt x="6212680" y="46917"/>
                          <a:pt x="6027476" y="35225"/>
                          <a:pt x="5888736" y="27432"/>
                        </a:cubicBezTo>
                        <a:cubicBezTo>
                          <a:pt x="5749996" y="19639"/>
                          <a:pt x="5574559" y="43627"/>
                          <a:pt x="5336667" y="27432"/>
                        </a:cubicBezTo>
                        <a:cubicBezTo>
                          <a:pt x="5098775" y="11237"/>
                          <a:pt x="4837534" y="41882"/>
                          <a:pt x="4574286" y="27432"/>
                        </a:cubicBezTo>
                        <a:cubicBezTo>
                          <a:pt x="4311038" y="12982"/>
                          <a:pt x="4126419" y="26678"/>
                          <a:pt x="3917061" y="27432"/>
                        </a:cubicBezTo>
                        <a:cubicBezTo>
                          <a:pt x="3707704" y="28186"/>
                          <a:pt x="3657291" y="40087"/>
                          <a:pt x="3575304" y="27432"/>
                        </a:cubicBezTo>
                        <a:cubicBezTo>
                          <a:pt x="3493317" y="14777"/>
                          <a:pt x="3185226" y="45867"/>
                          <a:pt x="3023235" y="27432"/>
                        </a:cubicBezTo>
                        <a:cubicBezTo>
                          <a:pt x="2861244" y="8997"/>
                          <a:pt x="2597085" y="35801"/>
                          <a:pt x="2260854" y="27432"/>
                        </a:cubicBezTo>
                        <a:cubicBezTo>
                          <a:pt x="1924623" y="19063"/>
                          <a:pt x="1996678" y="15705"/>
                          <a:pt x="1813941" y="27432"/>
                        </a:cubicBezTo>
                        <a:cubicBezTo>
                          <a:pt x="1631204" y="39159"/>
                          <a:pt x="1187542" y="49167"/>
                          <a:pt x="946404" y="27432"/>
                        </a:cubicBezTo>
                        <a:cubicBezTo>
                          <a:pt x="705266" y="5697"/>
                          <a:pt x="404743" y="28229"/>
                          <a:pt x="0" y="27432"/>
                        </a:cubicBezTo>
                        <a:cubicBezTo>
                          <a:pt x="244" y="15297"/>
                          <a:pt x="645" y="7129"/>
                          <a:pt x="0" y="0"/>
                        </a:cubicBezTo>
                        <a:close/>
                      </a:path>
                      <a:path w="10515600" h="27432" stroke="0" extrusionOk="0">
                        <a:moveTo>
                          <a:pt x="0" y="0"/>
                        </a:moveTo>
                        <a:cubicBezTo>
                          <a:pt x="230793" y="14353"/>
                          <a:pt x="332416" y="21392"/>
                          <a:pt x="552069" y="0"/>
                        </a:cubicBezTo>
                        <a:cubicBezTo>
                          <a:pt x="771722" y="-21392"/>
                          <a:pt x="761737" y="-14337"/>
                          <a:pt x="893826" y="0"/>
                        </a:cubicBezTo>
                        <a:cubicBezTo>
                          <a:pt x="1025915" y="14337"/>
                          <a:pt x="1441584" y="-15498"/>
                          <a:pt x="1761363" y="0"/>
                        </a:cubicBezTo>
                        <a:cubicBezTo>
                          <a:pt x="2081142" y="15498"/>
                          <a:pt x="2111503" y="7278"/>
                          <a:pt x="2313432" y="0"/>
                        </a:cubicBezTo>
                        <a:cubicBezTo>
                          <a:pt x="2515361" y="-7278"/>
                          <a:pt x="2743584" y="-17845"/>
                          <a:pt x="2865501" y="0"/>
                        </a:cubicBezTo>
                        <a:cubicBezTo>
                          <a:pt x="2987418" y="17845"/>
                          <a:pt x="3345183" y="8208"/>
                          <a:pt x="3733038" y="0"/>
                        </a:cubicBezTo>
                        <a:cubicBezTo>
                          <a:pt x="4120893" y="-8208"/>
                          <a:pt x="4009066" y="-3159"/>
                          <a:pt x="4179951" y="0"/>
                        </a:cubicBezTo>
                        <a:cubicBezTo>
                          <a:pt x="4350836" y="3159"/>
                          <a:pt x="4735020" y="17517"/>
                          <a:pt x="5047488" y="0"/>
                        </a:cubicBezTo>
                        <a:cubicBezTo>
                          <a:pt x="5359956" y="-17517"/>
                          <a:pt x="5662148" y="-17777"/>
                          <a:pt x="5915025" y="0"/>
                        </a:cubicBezTo>
                        <a:cubicBezTo>
                          <a:pt x="6167902" y="17777"/>
                          <a:pt x="6308797" y="30350"/>
                          <a:pt x="6572250" y="0"/>
                        </a:cubicBezTo>
                        <a:cubicBezTo>
                          <a:pt x="6835703" y="-30350"/>
                          <a:pt x="7107419" y="-9627"/>
                          <a:pt x="7439787" y="0"/>
                        </a:cubicBezTo>
                        <a:cubicBezTo>
                          <a:pt x="7772155" y="9627"/>
                          <a:pt x="7844034" y="-9098"/>
                          <a:pt x="7991856" y="0"/>
                        </a:cubicBezTo>
                        <a:cubicBezTo>
                          <a:pt x="8139678" y="9098"/>
                          <a:pt x="8289889" y="-20239"/>
                          <a:pt x="8543925" y="0"/>
                        </a:cubicBezTo>
                        <a:cubicBezTo>
                          <a:pt x="8797961" y="20239"/>
                          <a:pt x="8994198" y="29575"/>
                          <a:pt x="9306306" y="0"/>
                        </a:cubicBezTo>
                        <a:cubicBezTo>
                          <a:pt x="9618414" y="-29575"/>
                          <a:pt x="9739118" y="-23835"/>
                          <a:pt x="9858375" y="0"/>
                        </a:cubicBezTo>
                        <a:cubicBezTo>
                          <a:pt x="9977632" y="23835"/>
                          <a:pt x="10370488" y="-4069"/>
                          <a:pt x="10515600" y="0"/>
                        </a:cubicBezTo>
                        <a:cubicBezTo>
                          <a:pt x="10515650" y="5798"/>
                          <a:pt x="10515903" y="19375"/>
                          <a:pt x="10515600" y="27432"/>
                        </a:cubicBezTo>
                        <a:cubicBezTo>
                          <a:pt x="10304538" y="42307"/>
                          <a:pt x="10069280" y="3335"/>
                          <a:pt x="9753219" y="27432"/>
                        </a:cubicBezTo>
                        <a:cubicBezTo>
                          <a:pt x="9437158" y="51529"/>
                          <a:pt x="9488415" y="23852"/>
                          <a:pt x="9411462" y="27432"/>
                        </a:cubicBezTo>
                        <a:cubicBezTo>
                          <a:pt x="9334509" y="31012"/>
                          <a:pt x="9183755" y="44107"/>
                          <a:pt x="8964549" y="27432"/>
                        </a:cubicBezTo>
                        <a:cubicBezTo>
                          <a:pt x="8745343" y="10757"/>
                          <a:pt x="8279150" y="61693"/>
                          <a:pt x="8097012" y="27432"/>
                        </a:cubicBezTo>
                        <a:cubicBezTo>
                          <a:pt x="7914874" y="-6829"/>
                          <a:pt x="7608717" y="59556"/>
                          <a:pt x="7439787" y="27432"/>
                        </a:cubicBezTo>
                        <a:cubicBezTo>
                          <a:pt x="7270858" y="-4692"/>
                          <a:pt x="7154492" y="27026"/>
                          <a:pt x="6992874" y="27432"/>
                        </a:cubicBezTo>
                        <a:cubicBezTo>
                          <a:pt x="6831256" y="27838"/>
                          <a:pt x="6536817" y="51174"/>
                          <a:pt x="6335649" y="27432"/>
                        </a:cubicBezTo>
                        <a:cubicBezTo>
                          <a:pt x="6134481" y="3690"/>
                          <a:pt x="6097824" y="11070"/>
                          <a:pt x="5993892" y="27432"/>
                        </a:cubicBezTo>
                        <a:cubicBezTo>
                          <a:pt x="5889960" y="43794"/>
                          <a:pt x="5793821" y="34098"/>
                          <a:pt x="5652135" y="27432"/>
                        </a:cubicBezTo>
                        <a:cubicBezTo>
                          <a:pt x="5510449" y="20766"/>
                          <a:pt x="5168382" y="-3650"/>
                          <a:pt x="4994910" y="27432"/>
                        </a:cubicBezTo>
                        <a:cubicBezTo>
                          <a:pt x="4821439" y="58514"/>
                          <a:pt x="4653937" y="21362"/>
                          <a:pt x="4547997" y="27432"/>
                        </a:cubicBezTo>
                        <a:cubicBezTo>
                          <a:pt x="4442057" y="33502"/>
                          <a:pt x="4153363" y="33024"/>
                          <a:pt x="3785616" y="27432"/>
                        </a:cubicBezTo>
                        <a:cubicBezTo>
                          <a:pt x="3417869" y="21840"/>
                          <a:pt x="3544908" y="29840"/>
                          <a:pt x="3338703" y="27432"/>
                        </a:cubicBezTo>
                        <a:cubicBezTo>
                          <a:pt x="3132498" y="25024"/>
                          <a:pt x="2782152" y="45947"/>
                          <a:pt x="2576322" y="27432"/>
                        </a:cubicBezTo>
                        <a:cubicBezTo>
                          <a:pt x="2370492" y="8917"/>
                          <a:pt x="2347214" y="14129"/>
                          <a:pt x="2234565" y="27432"/>
                        </a:cubicBezTo>
                        <a:cubicBezTo>
                          <a:pt x="2121916" y="40735"/>
                          <a:pt x="1785921" y="49081"/>
                          <a:pt x="1472184" y="27432"/>
                        </a:cubicBezTo>
                        <a:cubicBezTo>
                          <a:pt x="1158447" y="5783"/>
                          <a:pt x="1203910" y="37937"/>
                          <a:pt x="1025271" y="27432"/>
                        </a:cubicBezTo>
                        <a:cubicBezTo>
                          <a:pt x="846632" y="16927"/>
                          <a:pt x="846577" y="17996"/>
                          <a:pt x="683514" y="27432"/>
                        </a:cubicBezTo>
                        <a:cubicBezTo>
                          <a:pt x="520451" y="36868"/>
                          <a:pt x="320799" y="46677"/>
                          <a:pt x="0" y="27432"/>
                        </a:cubicBezTo>
                        <a:cubicBezTo>
                          <a:pt x="-510" y="19859"/>
                          <a:pt x="-1106" y="1147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0634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l">
              <a:defRPr sz="64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l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63616" y="1584428"/>
            <a:ext cx="0" cy="815735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1637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89934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63616" y="2419804"/>
            <a:ext cx="0" cy="73219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7831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9107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7" y="866987"/>
            <a:ext cx="3954015" cy="2591172"/>
          </a:xfrm>
        </p:spPr>
        <p:txBody>
          <a:bodyPr anchor="b">
            <a:normAutofit/>
          </a:bodyPr>
          <a:lstStyle>
            <a:lvl1pPr algn="ctr">
              <a:defRPr sz="3413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9343" y="866987"/>
            <a:ext cx="6839386" cy="736938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7" y="3458160"/>
            <a:ext cx="3954015" cy="4778213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271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7109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24767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42935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4247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98292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84826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867" y="372431"/>
            <a:ext cx="1211072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89318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CF4A3-FE33-948B-315B-EBEE8916AB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18D09F-6E73-A9B3-305E-A693A9410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5FC1B-8928-B2AA-8841-A4767838D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A0198-E4CF-D6FA-D717-DE14BF7CE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9B90E-0F7B-FABD-0DAC-1EBCA4F2D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224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3CDA5-846D-D4B8-1524-314AB93AF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40B13-E1BB-0E1A-9E43-301D3BAC9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23E4B-A57C-3566-AF2B-2F64AEDE8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4C22E-5C36-33F6-1F7D-5990C3968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A2D55-F06B-3EC4-4EC3-D7C7F90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5905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6954D-5212-DAF1-0133-A44177563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B97554-CEEC-9CEB-1A78-5D1952F11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F6E92-027D-CB87-9EBA-7514E502A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F4BD1-2315-E65D-0AF7-6CC35EE86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4E36C-5953-4D48-330F-56A73BD63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38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648" y="867446"/>
            <a:ext cx="4875585" cy="7403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6" y="867446"/>
            <a:ext cx="5581761" cy="2601725"/>
          </a:xfrm>
        </p:spPr>
        <p:txBody>
          <a:bodyPr anchor="b">
            <a:noAutofit/>
          </a:bodyPr>
          <a:lstStyle>
            <a:lvl1pPr algn="ctr">
              <a:defRPr sz="4551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078014" y="1058118"/>
            <a:ext cx="4501867" cy="6987125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6" y="3469171"/>
            <a:ext cx="5581761" cy="4801613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8142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31BB1-CCBB-8B8E-606E-4ED293704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F65F0-1317-1B62-39BB-1062ED1F3D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8D1DE4-A05C-50F6-8393-58495610D9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7B538E-FCF1-C219-8A24-22EF5FE91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9D52B-B0BF-1B4B-A103-E4F56FFD7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6FA9C-F44B-1665-3241-A1B6776E8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3487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C9EA9-41F9-F639-D7BB-6A96E6CB7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CEB6A6-3097-681C-DF12-103E72E62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AD48F3-990F-95EF-0978-E6A2338D7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7335C2-D621-8ECE-297F-2B5BB646FE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584C8C-1C28-7CEB-2744-E2461AD891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F55867-F6F2-AA7F-78C0-974B44DFE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E73DD7-4363-DE1A-6AB5-40D21D8E6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61EDBC-4531-5EA1-5778-83290DA6E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30467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E34BF-D20B-6470-92D9-AD0948D77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B2FAE4-39FB-BCA7-38C1-AD1724F18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65D9FF-F757-B443-4B0E-D648884B3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05C241-783F-3864-0E07-6237C3BA1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0234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EBE485-632F-A15F-01E6-B12E6450A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FCC06D-D119-2E27-71FD-7034ACD42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D953F9-A6E4-7A63-87B6-5A34E1568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9534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29CAC-3410-9E54-6F6E-EBB8CA87C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6CCC8-F298-8430-2AD2-11964C680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B1361B-B21A-BE01-D140-8D783D16ED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DBFBB-35FE-F49A-D5F2-6826ED941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C3BEA-DB5A-ABFC-1C11-3081E514A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5C0F10-2AF8-2349-6F05-680F32793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32484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F4D47-9674-7355-DBEF-63DF8B3F5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25CF09-DEE9-B6E4-10A1-E47D88A876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C92ACB-62C3-B994-EAF7-1C2234D54B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48B526-12DA-A433-F85B-91B23FC45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7143DA-86FE-6670-4C96-2F24C0E02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D04F61-0F00-AB0C-6506-95D5C89E8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13864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52524-D0E4-B6DC-5411-88DE7F168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EF4F56-37BB-1D6E-8978-037B0EB6C4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F60B3-92AD-96DC-58E9-0FF10981B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05CC9-5D40-D7DF-C1BB-EDFD131BE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67135-8700-531B-4045-AAEFEAA5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3731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DFA238-6567-9EF8-793A-3C56AF2F6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8219E4-8BBB-7248-2D5C-D36E638941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D7E6A-4326-73FB-3266-B6BE7EC48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6F911-CE15-F875-9132-882D96DFE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18B18-CBAA-F4DE-5688-5AF04057F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63525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8DB00C6-5909-D54C-8DB5-4D7BAF0F0057}"/>
              </a:ext>
            </a:extLst>
          </p:cNvPr>
          <p:cNvSpPr/>
          <p:nvPr userDrawn="1"/>
        </p:nvSpPr>
        <p:spPr bwMode="auto">
          <a:xfrm>
            <a:off x="1" y="8058108"/>
            <a:ext cx="13001413" cy="1336604"/>
          </a:xfrm>
          <a:prstGeom prst="rect">
            <a:avLst/>
          </a:prstGeom>
          <a:gradFill flip="none" rotWithShape="1">
            <a:gsLst>
              <a:gs pos="0">
                <a:srgbClr val="ECECEC"/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536" tIns="48768" rIns="97536" bIns="48768" numCol="1" rtlCol="0" anchor="t" anchorCtr="0" compatLnSpc="1">
            <a:prstTxWarp prst="textNoShape">
              <a:avLst/>
            </a:prstTxWarp>
          </a:bodyPr>
          <a:lstStyle/>
          <a:p>
            <a:endParaRPr lang="en-US" sz="1493">
              <a:latin typeface="+mj-lt"/>
            </a:endParaRPr>
          </a:p>
        </p:txBody>
      </p:sp>
      <p:sp>
        <p:nvSpPr>
          <p:cNvPr id="161" name="Title 160">
            <a:extLst>
              <a:ext uri="{FF2B5EF4-FFF2-40B4-BE49-F238E27FC236}">
                <a16:creationId xmlns:a16="http://schemas.microsoft.com/office/drawing/2014/main" id="{1ABF9962-8979-374A-9E14-DBE1FAF4C0B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94080" y="650241"/>
            <a:ext cx="11216640" cy="97536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Dress Code Violations (Do Not Wear)</a:t>
            </a:r>
          </a:p>
        </p:txBody>
      </p:sp>
      <p:sp>
        <p:nvSpPr>
          <p:cNvPr id="165" name="Text Placeholder 162">
            <a:extLst>
              <a:ext uri="{FF2B5EF4-FFF2-40B4-BE49-F238E27FC236}">
                <a16:creationId xmlns:a16="http://schemas.microsoft.com/office/drawing/2014/main" id="{79461DAD-6BDB-FE4A-9680-1D022C8E77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863" y="6916574"/>
            <a:ext cx="4638217" cy="23495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267">
                <a:solidFill>
                  <a:schemeClr val="accent2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Sweat Pants, Joggers or Pajama Pants</a:t>
            </a:r>
          </a:p>
        </p:txBody>
      </p:sp>
      <p:sp>
        <p:nvSpPr>
          <p:cNvPr id="169" name="Text Placeholder 162">
            <a:extLst>
              <a:ext uri="{FF2B5EF4-FFF2-40B4-BE49-F238E27FC236}">
                <a16:creationId xmlns:a16="http://schemas.microsoft.com/office/drawing/2014/main" id="{68447428-8EBE-4143-A913-C75DE1A16B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5330" y="4461254"/>
            <a:ext cx="2324608" cy="24055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267">
                <a:solidFill>
                  <a:schemeClr val="accent6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Ripped or Frayed Jeans</a:t>
            </a:r>
          </a:p>
        </p:txBody>
      </p:sp>
      <p:sp>
        <p:nvSpPr>
          <p:cNvPr id="171" name="Text Placeholder 162">
            <a:extLst>
              <a:ext uri="{FF2B5EF4-FFF2-40B4-BE49-F238E27FC236}">
                <a16:creationId xmlns:a16="http://schemas.microsoft.com/office/drawing/2014/main" id="{A7748F88-B436-F245-8AA5-536EA7F61D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46720" y="2208882"/>
            <a:ext cx="4551680" cy="1535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560">
                <a:solidFill>
                  <a:schemeClr val="accent5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Non Somerset Sweat shirts  hoodies or Polos (Unless below 60 degrees</a:t>
            </a:r>
          </a:p>
        </p:txBody>
      </p:sp>
      <p:sp>
        <p:nvSpPr>
          <p:cNvPr id="173" name="Text Placeholder 162">
            <a:extLst>
              <a:ext uri="{FF2B5EF4-FFF2-40B4-BE49-F238E27FC236}">
                <a16:creationId xmlns:a16="http://schemas.microsoft.com/office/drawing/2014/main" id="{9FB24D9A-4987-504B-B1B8-C61C9895A0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62977" y="7460599"/>
            <a:ext cx="2153922" cy="1535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840">
                <a:solidFill>
                  <a:schemeClr val="accent4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Crocs or Slides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08626B-8C08-1DE0-6709-92318D2B10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2240" y="2878841"/>
            <a:ext cx="995680" cy="2059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10EF03-ED00-C48D-B750-2F166D9730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18620" y="2201426"/>
            <a:ext cx="690880" cy="20726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1821664-520B-C11F-EF19-55A70F3B624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45597" y="2630777"/>
            <a:ext cx="1026160" cy="200490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ECF32A9F-8C61-0110-0FBB-F0607BAE3E1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17064" y="2106682"/>
            <a:ext cx="660400" cy="2181013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7A0382B7-18AA-8A02-4F49-B04FDF850CE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07728" y="1937403"/>
            <a:ext cx="873760" cy="2045547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A2F7404A-5505-B411-28D1-CC521491DBE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226235" y="1910845"/>
            <a:ext cx="843280" cy="2384213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34B45887-2ED6-9AD2-A90C-88EED3618A7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351753" y="4485355"/>
            <a:ext cx="782320" cy="2086187"/>
          </a:xfrm>
          <a:prstGeom prst="rect">
            <a:avLst/>
          </a:prstGeom>
        </p:spPr>
      </p:pic>
      <p:pic>
        <p:nvPicPr>
          <p:cNvPr id="174" name="Picture 173">
            <a:extLst>
              <a:ext uri="{FF2B5EF4-FFF2-40B4-BE49-F238E27FC236}">
                <a16:creationId xmlns:a16="http://schemas.microsoft.com/office/drawing/2014/main" id="{AD8A74A1-7D08-273A-D007-78C759EE454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359303" y="4580303"/>
            <a:ext cx="711200" cy="2167467"/>
          </a:xfrm>
          <a:prstGeom prst="rect">
            <a:avLst/>
          </a:prstGeom>
        </p:spPr>
      </p:pic>
      <p:pic>
        <p:nvPicPr>
          <p:cNvPr id="176" name="Picture 175">
            <a:extLst>
              <a:ext uri="{FF2B5EF4-FFF2-40B4-BE49-F238E27FC236}">
                <a16:creationId xmlns:a16="http://schemas.microsoft.com/office/drawing/2014/main" id="{FEE9276A-9B58-B4B1-ED15-FEED56BFAAF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615680" y="7741452"/>
            <a:ext cx="1889760" cy="1286933"/>
          </a:xfrm>
          <a:prstGeom prst="rect">
            <a:avLst/>
          </a:prstGeom>
        </p:spPr>
      </p:pic>
      <p:pic>
        <p:nvPicPr>
          <p:cNvPr id="178" name="Picture 177">
            <a:extLst>
              <a:ext uri="{FF2B5EF4-FFF2-40B4-BE49-F238E27FC236}">
                <a16:creationId xmlns:a16="http://schemas.microsoft.com/office/drawing/2014/main" id="{114207C4-BEEE-8231-72A7-59317264CB0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44629" y="8097634"/>
            <a:ext cx="1788160" cy="1029547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B33FBE73-23A7-F079-995D-8B2DF16883E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317577" y="3908388"/>
            <a:ext cx="1503680" cy="2424853"/>
          </a:xfrm>
          <a:prstGeom prst="rect">
            <a:avLst/>
          </a:prstGeom>
        </p:spPr>
      </p:pic>
      <p:pic>
        <p:nvPicPr>
          <p:cNvPr id="182" name="Picture 181">
            <a:extLst>
              <a:ext uri="{FF2B5EF4-FFF2-40B4-BE49-F238E27FC236}">
                <a16:creationId xmlns:a16="http://schemas.microsoft.com/office/drawing/2014/main" id="{6A0E4966-C32A-67A9-7A48-D478C842096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418719" y="3924155"/>
            <a:ext cx="1473200" cy="2181013"/>
          </a:xfrm>
          <a:prstGeom prst="rect">
            <a:avLst/>
          </a:prstGeom>
        </p:spPr>
      </p:pic>
      <p:pic>
        <p:nvPicPr>
          <p:cNvPr id="184" name="Picture 183">
            <a:extLst>
              <a:ext uri="{FF2B5EF4-FFF2-40B4-BE49-F238E27FC236}">
                <a16:creationId xmlns:a16="http://schemas.microsoft.com/office/drawing/2014/main" id="{8EA32A17-7016-3C16-C1D0-A03DE292747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935432" y="3826934"/>
            <a:ext cx="1148080" cy="209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7630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75360" y="3023616"/>
            <a:ext cx="11054081" cy="14542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50720" y="5462016"/>
            <a:ext cx="91033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44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8216">
              <a:spcBef>
                <a:spcPts val="39"/>
              </a:spcBef>
            </a:pPr>
            <a:r>
              <a:rPr lang="en-US" spc="-97"/>
              <a:t>VIEW</a:t>
            </a:r>
            <a:r>
              <a:rPr lang="en-US" spc="-49"/>
              <a:t> </a:t>
            </a:r>
            <a:r>
              <a:rPr lang="en-US" spc="-100"/>
              <a:t>SOLICITATION</a:t>
            </a:r>
            <a:r>
              <a:rPr lang="en-US" spc="-49"/>
              <a:t> </a:t>
            </a:r>
            <a:r>
              <a:rPr lang="en-US" spc="-87"/>
              <a:t>DISCLOSURE</a:t>
            </a:r>
            <a:r>
              <a:rPr lang="en-US" spc="-49"/>
              <a:t> </a:t>
            </a:r>
            <a:r>
              <a:rPr lang="en-US" spc="-107"/>
              <a:t>INFORMATION</a:t>
            </a:r>
            <a:r>
              <a:rPr lang="en-US" spc="-49"/>
              <a:t> </a:t>
            </a:r>
            <a:r>
              <a:rPr lang="en-US" spc="-113"/>
              <a:t>FOR</a:t>
            </a:r>
            <a:r>
              <a:rPr lang="en-US" spc="-49"/>
              <a:t> </a:t>
            </a:r>
            <a:r>
              <a:rPr lang="en-US" spc="-104"/>
              <a:t>SAMARITAN’S</a:t>
            </a:r>
            <a:r>
              <a:rPr lang="en-US" spc="-49"/>
              <a:t> </a:t>
            </a:r>
            <a:r>
              <a:rPr lang="en-US" spc="-84"/>
              <a:t>PURSE</a:t>
            </a:r>
            <a:r>
              <a:rPr lang="en-US" spc="-49"/>
              <a:t> </a:t>
            </a:r>
            <a:r>
              <a:rPr lang="en-US" spc="-104"/>
              <a:t>ONLINE</a:t>
            </a:r>
            <a:r>
              <a:rPr lang="en-US" spc="-45"/>
              <a:t> </a:t>
            </a:r>
            <a:r>
              <a:rPr lang="en-US" spc="-168"/>
              <a:t>AT</a:t>
            </a:r>
            <a:r>
              <a:rPr lang="en-US" spc="-49"/>
              <a:t> </a:t>
            </a:r>
            <a:r>
              <a:rPr lang="en-US" spc="-97"/>
              <a:t>SAMARITANSPURSE.ORG/DISCLOSURE.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1385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5" Type="http://schemas.openxmlformats.org/officeDocument/2006/relationships/theme" Target="../theme/theme13.xml"/><Relationship Id="rId4" Type="http://schemas.openxmlformats.org/officeDocument/2006/relationships/slideLayout" Target="../slideLayouts/slideLayout10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4714" y="2463930"/>
            <a:ext cx="11044014" cy="577244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0652" y="836732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5586B75A-687E-405C-8A0B-8D00578BA2C3}" type="datetime1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11/4/2024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4716" y="8367327"/>
            <a:ext cx="711772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947" y="8367327"/>
            <a:ext cx="80378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4FAB73BC-B049-4115-A692-8D63A059BFB8}" type="slidenum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0228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4790" r:id="rId1"/>
    <p:sldLayoutId id="2147494791" r:id="rId2"/>
    <p:sldLayoutId id="2147494792" r:id="rId3"/>
    <p:sldLayoutId id="2147494793" r:id="rId4"/>
    <p:sldLayoutId id="2147494794" r:id="rId5"/>
    <p:sldLayoutId id="2147494795" r:id="rId6"/>
    <p:sldLayoutId id="2147494796" r:id="rId7"/>
    <p:sldLayoutId id="2147494797" r:id="rId8"/>
    <p:sldLayoutId id="2147494798" r:id="rId9"/>
    <p:sldLayoutId id="2147494799" r:id="rId10"/>
    <p:sldLayoutId id="2147494800" r:id="rId11"/>
    <p:sldLayoutId id="2147494801" r:id="rId12"/>
    <p:sldLayoutId id="2147494802" r:id="rId13"/>
    <p:sldLayoutId id="2147494803" r:id="rId14"/>
    <p:sldLayoutId id="2147494804" r:id="rId15"/>
    <p:sldLayoutId id="2147494805" r:id="rId16"/>
    <p:sldLayoutId id="2147494806" r:id="rId17"/>
  </p:sldLayoutIdLst>
  <p:hf sldNum="0" hdr="0" ftr="0" dt="0"/>
  <p:txStyles>
    <p:titleStyle>
      <a:lvl1pPr algn="ctr" defTabSz="650230" rtl="0" eaLnBrk="1" latinLnBrk="0" hangingPunct="1">
        <a:spcBef>
          <a:spcPct val="0"/>
        </a:spcBef>
        <a:buNone/>
        <a:defRPr sz="5689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87672" indent="-435193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2844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1023984" indent="-383994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"/>
        <a:defRPr sz="256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459177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2276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971169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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2380763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865164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3415840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3966516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4417638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08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19" r:id="rId1"/>
    <p:sldLayoutId id="2147498320" r:id="rId2"/>
    <p:sldLayoutId id="2147498321" r:id="rId3"/>
    <p:sldLayoutId id="2147498322" r:id="rId4"/>
    <p:sldLayoutId id="2147498323" r:id="rId5"/>
    <p:sldLayoutId id="2147498324" r:id="rId6"/>
    <p:sldLayoutId id="2147498325" r:id="rId7"/>
    <p:sldLayoutId id="2147498326" r:id="rId8"/>
    <p:sldLayoutId id="2147498327" r:id="rId9"/>
    <p:sldLayoutId id="2147498328" r:id="rId10"/>
    <p:sldLayoutId id="2147498329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5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87AC8A-AA7A-E2B9-D8A8-1483CC4E3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1F079-8DF5-AAF5-A411-3F35FC258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C50AB-245E-CFF3-DC8D-40ABF03141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1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11/4/2024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971FE-62E2-CA9C-5D2C-5F154AD99E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1B842-3E28-C216-4CCC-14A099414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347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77" r:id="rId1"/>
    <p:sldLayoutId id="2147498378" r:id="rId2"/>
    <p:sldLayoutId id="2147498379" r:id="rId3"/>
    <p:sldLayoutId id="2147498380" r:id="rId4"/>
    <p:sldLayoutId id="2147498381" r:id="rId5"/>
    <p:sldLayoutId id="2147498382" r:id="rId6"/>
    <p:sldLayoutId id="2147498383" r:id="rId7"/>
    <p:sldLayoutId id="2147498384" r:id="rId8"/>
    <p:sldLayoutId id="2147498385" r:id="rId9"/>
    <p:sldLayoutId id="2147498386" r:id="rId10"/>
    <p:sldLayoutId id="2147498387" r:id="rId11"/>
    <p:sldLayoutId id="2147498388" r:id="rId12"/>
  </p:sldLayoutIdLst>
  <p:hf sldNum="0" hdr="0" ftr="0" dt="0"/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626773" y="0"/>
            <a:ext cx="5378138" cy="6411856"/>
          </a:xfrm>
          <a:custGeom>
            <a:avLst/>
            <a:gdLst/>
            <a:ahLst/>
            <a:cxnLst/>
            <a:rect l="l" t="t" r="r" b="b"/>
            <a:pathLst>
              <a:path w="8314055" h="7434580">
                <a:moveTo>
                  <a:pt x="8313882" y="0"/>
                </a:moveTo>
                <a:lnTo>
                  <a:pt x="0" y="0"/>
                </a:lnTo>
                <a:lnTo>
                  <a:pt x="0" y="7434328"/>
                </a:lnTo>
                <a:lnTo>
                  <a:pt x="8313882" y="7434328"/>
                </a:lnTo>
                <a:lnTo>
                  <a:pt x="8313882" y="0"/>
                </a:lnTo>
                <a:close/>
              </a:path>
            </a:pathLst>
          </a:custGeom>
          <a:solidFill>
            <a:srgbClr val="DA1A32"/>
          </a:solidFill>
        </p:spPr>
        <p:txBody>
          <a:bodyPr wrap="square" lIns="0" tIns="0" rIns="0" bIns="0" rtlCol="0"/>
          <a:lstStyle/>
          <a:p>
            <a:endParaRPr sz="906"/>
          </a:p>
        </p:txBody>
      </p:sp>
      <p:sp>
        <p:nvSpPr>
          <p:cNvPr id="17" name="bg object 17"/>
          <p:cNvSpPr/>
          <p:nvPr/>
        </p:nvSpPr>
        <p:spPr>
          <a:xfrm>
            <a:off x="7799493" y="230277"/>
            <a:ext cx="5205617" cy="5951284"/>
          </a:xfrm>
          <a:custGeom>
            <a:avLst/>
            <a:gdLst/>
            <a:ahLst/>
            <a:cxnLst/>
            <a:rect l="l" t="t" r="r" b="b"/>
            <a:pathLst>
              <a:path w="8047355" h="6900545">
                <a:moveTo>
                  <a:pt x="0" y="6900313"/>
                </a:moveTo>
                <a:lnTo>
                  <a:pt x="8046875" y="6900313"/>
                </a:lnTo>
              </a:path>
              <a:path w="8047355" h="6900545">
                <a:moveTo>
                  <a:pt x="8046875" y="0"/>
                </a:moveTo>
                <a:lnTo>
                  <a:pt x="0" y="0"/>
                </a:lnTo>
                <a:lnTo>
                  <a:pt x="0" y="6900313"/>
                </a:lnTo>
              </a:path>
            </a:pathLst>
          </a:custGeom>
          <a:ln w="314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906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5232" y="359283"/>
            <a:ext cx="12134335" cy="14542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4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50240" y="2243328"/>
            <a:ext cx="117043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8242226" y="9377238"/>
            <a:ext cx="4151184" cy="1145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44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8216">
              <a:spcBef>
                <a:spcPts val="39"/>
              </a:spcBef>
            </a:pPr>
            <a:r>
              <a:rPr lang="en-US" spc="-97"/>
              <a:t>VIEW</a:t>
            </a:r>
            <a:r>
              <a:rPr lang="en-US" spc="-49"/>
              <a:t> </a:t>
            </a:r>
            <a:r>
              <a:rPr lang="en-US" spc="-100"/>
              <a:t>SOLICITATION</a:t>
            </a:r>
            <a:r>
              <a:rPr lang="en-US" spc="-49"/>
              <a:t> </a:t>
            </a:r>
            <a:r>
              <a:rPr lang="en-US" spc="-87"/>
              <a:t>DISCLOSURE</a:t>
            </a:r>
            <a:r>
              <a:rPr lang="en-US" spc="-49"/>
              <a:t> </a:t>
            </a:r>
            <a:r>
              <a:rPr lang="en-US" spc="-107"/>
              <a:t>INFORMATION</a:t>
            </a:r>
            <a:r>
              <a:rPr lang="en-US" spc="-49"/>
              <a:t> </a:t>
            </a:r>
            <a:r>
              <a:rPr lang="en-US" spc="-113"/>
              <a:t>FOR</a:t>
            </a:r>
            <a:r>
              <a:rPr lang="en-US" spc="-49"/>
              <a:t> </a:t>
            </a:r>
            <a:r>
              <a:rPr lang="en-US" spc="-104"/>
              <a:t>SAMARITAN’S</a:t>
            </a:r>
            <a:r>
              <a:rPr lang="en-US" spc="-49"/>
              <a:t> </a:t>
            </a:r>
            <a:r>
              <a:rPr lang="en-US" spc="-84"/>
              <a:t>PURSE</a:t>
            </a:r>
            <a:r>
              <a:rPr lang="en-US" spc="-49"/>
              <a:t> </a:t>
            </a:r>
            <a:r>
              <a:rPr lang="en-US" spc="-104"/>
              <a:t>ONLINE</a:t>
            </a:r>
            <a:r>
              <a:rPr lang="en-US" spc="-45"/>
              <a:t> </a:t>
            </a:r>
            <a:r>
              <a:rPr lang="en-US" spc="-168"/>
              <a:t>AT</a:t>
            </a:r>
            <a:r>
              <a:rPr lang="en-US" spc="-49"/>
              <a:t> </a:t>
            </a:r>
            <a:r>
              <a:rPr lang="en-US" spc="-97"/>
              <a:t>SAMARITANSPURSE.ORG/DISCLOSURE.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50240" y="9070849"/>
            <a:ext cx="299110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363457" y="9070849"/>
            <a:ext cx="299110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4376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483" r:id="rId1"/>
    <p:sldLayoutId id="2147498484" r:id="rId2"/>
    <p:sldLayoutId id="2147498485" r:id="rId3"/>
    <p:sldLayoutId id="2147498486" r:id="rId4"/>
    <p:sldLayoutId id="214749848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95763">
        <a:defRPr>
          <a:latin typeface="+mn-lt"/>
          <a:ea typeface="+mn-ea"/>
          <a:cs typeface="+mn-cs"/>
        </a:defRPr>
      </a:lvl2pPr>
      <a:lvl3pPr marL="591525">
        <a:defRPr>
          <a:latin typeface="+mn-lt"/>
          <a:ea typeface="+mn-ea"/>
          <a:cs typeface="+mn-cs"/>
        </a:defRPr>
      </a:lvl3pPr>
      <a:lvl4pPr marL="887288">
        <a:defRPr>
          <a:latin typeface="+mn-lt"/>
          <a:ea typeface="+mn-ea"/>
          <a:cs typeface="+mn-cs"/>
        </a:defRPr>
      </a:lvl4pPr>
      <a:lvl5pPr marL="1183051">
        <a:defRPr>
          <a:latin typeface="+mn-lt"/>
          <a:ea typeface="+mn-ea"/>
          <a:cs typeface="+mn-cs"/>
        </a:defRPr>
      </a:lvl5pPr>
      <a:lvl6pPr marL="1478813">
        <a:defRPr>
          <a:latin typeface="+mn-lt"/>
          <a:ea typeface="+mn-ea"/>
          <a:cs typeface="+mn-cs"/>
        </a:defRPr>
      </a:lvl6pPr>
      <a:lvl7pPr marL="1774576">
        <a:defRPr>
          <a:latin typeface="+mn-lt"/>
          <a:ea typeface="+mn-ea"/>
          <a:cs typeface="+mn-cs"/>
        </a:defRPr>
      </a:lvl7pPr>
      <a:lvl8pPr marL="2070339">
        <a:defRPr>
          <a:latin typeface="+mn-lt"/>
          <a:ea typeface="+mn-ea"/>
          <a:cs typeface="+mn-cs"/>
        </a:defRPr>
      </a:lvl8pPr>
      <a:lvl9pPr marL="2366101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95763">
        <a:defRPr>
          <a:latin typeface="+mn-lt"/>
          <a:ea typeface="+mn-ea"/>
          <a:cs typeface="+mn-cs"/>
        </a:defRPr>
      </a:lvl2pPr>
      <a:lvl3pPr marL="591525">
        <a:defRPr>
          <a:latin typeface="+mn-lt"/>
          <a:ea typeface="+mn-ea"/>
          <a:cs typeface="+mn-cs"/>
        </a:defRPr>
      </a:lvl3pPr>
      <a:lvl4pPr marL="887288">
        <a:defRPr>
          <a:latin typeface="+mn-lt"/>
          <a:ea typeface="+mn-ea"/>
          <a:cs typeface="+mn-cs"/>
        </a:defRPr>
      </a:lvl4pPr>
      <a:lvl5pPr marL="1183051">
        <a:defRPr>
          <a:latin typeface="+mn-lt"/>
          <a:ea typeface="+mn-ea"/>
          <a:cs typeface="+mn-cs"/>
        </a:defRPr>
      </a:lvl5pPr>
      <a:lvl6pPr marL="1478813">
        <a:defRPr>
          <a:latin typeface="+mn-lt"/>
          <a:ea typeface="+mn-ea"/>
          <a:cs typeface="+mn-cs"/>
        </a:defRPr>
      </a:lvl6pPr>
      <a:lvl7pPr marL="1774576">
        <a:defRPr>
          <a:latin typeface="+mn-lt"/>
          <a:ea typeface="+mn-ea"/>
          <a:cs typeface="+mn-cs"/>
        </a:defRPr>
      </a:lvl7pPr>
      <a:lvl8pPr marL="2070339">
        <a:defRPr>
          <a:latin typeface="+mn-lt"/>
          <a:ea typeface="+mn-ea"/>
          <a:cs typeface="+mn-cs"/>
        </a:defRPr>
      </a:lvl8pPr>
      <a:lvl9pPr marL="2366101">
        <a:defRPr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24000" y="1024000"/>
            <a:ext cx="10956800" cy="107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Boogaloo"/>
              <a:buNone/>
              <a:defRPr sz="4000" b="1">
                <a:solidFill>
                  <a:schemeClr val="accent5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Boogaloo"/>
              <a:buNone/>
              <a:defRPr sz="4000" b="1">
                <a:solidFill>
                  <a:schemeClr val="accent5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Boogaloo"/>
              <a:buNone/>
              <a:defRPr sz="4000" b="1">
                <a:solidFill>
                  <a:schemeClr val="accent5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Boogaloo"/>
              <a:buNone/>
              <a:defRPr sz="4000" b="1">
                <a:solidFill>
                  <a:schemeClr val="accent5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Boogaloo"/>
              <a:buNone/>
              <a:defRPr sz="4000" b="1">
                <a:solidFill>
                  <a:schemeClr val="accent5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Boogaloo"/>
              <a:buNone/>
              <a:defRPr sz="4000" b="1">
                <a:solidFill>
                  <a:schemeClr val="accent5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Boogaloo"/>
              <a:buNone/>
              <a:defRPr sz="4000" b="1">
                <a:solidFill>
                  <a:schemeClr val="accent5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Boogaloo"/>
              <a:buNone/>
              <a:defRPr sz="4000" b="1">
                <a:solidFill>
                  <a:schemeClr val="accent5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Boogaloo"/>
              <a:buNone/>
              <a:defRPr sz="4000" b="1">
                <a:solidFill>
                  <a:schemeClr val="accent5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24000" y="2345876"/>
            <a:ext cx="10956800" cy="6383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Char char="●"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Char char="○"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Char char="■"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Char char="●"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Char char="○"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Char char="■"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Char char="●"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Char char="○"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bin"/>
              <a:buChar char="■"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96855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98489" r:id="rId1"/>
    <p:sldLayoutId id="2147498490" r:id="rId2"/>
    <p:sldLayoutId id="2147498491" r:id="rId3"/>
    <p:sldLayoutId id="2147498492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54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06">
          <p15:clr>
            <a:srgbClr val="EA4335"/>
          </p15:clr>
        </p15:guide>
        <p15:guide id="5" orient="horz" pos="1620">
          <p15:clr>
            <a:srgbClr val="EA4335"/>
          </p15:clr>
        </p15:guide>
        <p15:guide id="6" pos="2880">
          <p15:clr>
            <a:srgbClr val="EA4335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7920" y="433493"/>
            <a:ext cx="10728960" cy="1625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7920" y="2384213"/>
            <a:ext cx="10728960" cy="6177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2313" y="9091644"/>
            <a:ext cx="7554646" cy="2573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03360" y="9091644"/>
            <a:ext cx="1381760" cy="2573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2EC29-B8C5-4C7A-B6DA-418494D5CB21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8960" y="9091644"/>
            <a:ext cx="1137920" cy="2573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43838-BFF5-400C-B067-3DF4A5F395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611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8499" r:id="rId1"/>
    <p:sldLayoutId id="2147498500" r:id="rId2"/>
    <p:sldLayoutId id="2147498501" r:id="rId3"/>
    <p:sldLayoutId id="2147498502" r:id="rId4"/>
    <p:sldLayoutId id="2147498503" r:id="rId5"/>
    <p:sldLayoutId id="2147498504" r:id="rId6"/>
    <p:sldLayoutId id="2147498505" r:id="rId7"/>
    <p:sldLayoutId id="2147498506" r:id="rId8"/>
    <p:sldLayoutId id="2147498507" r:id="rId9"/>
    <p:sldLayoutId id="2147498508" r:id="rId10"/>
    <p:sldLayoutId id="214749850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3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920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536465" indent="-243848" algn="l" defTabSz="975390" rtl="0" eaLnBrk="1" latinLnBrk="0" hangingPunct="1">
        <a:lnSpc>
          <a:spcPct val="90000"/>
        </a:lnSpc>
        <a:spcBef>
          <a:spcPts val="128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829082" indent="-243848" algn="l" defTabSz="975390" rtl="0" eaLnBrk="1" latinLnBrk="0" hangingPunct="1">
        <a:lnSpc>
          <a:spcPct val="90000"/>
        </a:lnSpc>
        <a:spcBef>
          <a:spcPts val="64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121699" indent="-243848" algn="l" defTabSz="975390" rtl="0" eaLnBrk="1" latinLnBrk="0" hangingPunct="1">
        <a:lnSpc>
          <a:spcPct val="90000"/>
        </a:lnSpc>
        <a:spcBef>
          <a:spcPts val="640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414316" indent="-243848" algn="l" defTabSz="975390" rtl="0" eaLnBrk="1" latinLnBrk="0" hangingPunct="1">
        <a:lnSpc>
          <a:spcPct val="90000"/>
        </a:lnSpc>
        <a:spcBef>
          <a:spcPts val="640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1706933" indent="-243848" algn="l" defTabSz="975390" rtl="0" eaLnBrk="1" latinLnBrk="0" hangingPunct="1">
        <a:lnSpc>
          <a:spcPct val="90000"/>
        </a:lnSpc>
        <a:spcBef>
          <a:spcPts val="640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1999550" indent="-243848" algn="l" defTabSz="975390" rtl="0" eaLnBrk="1" latinLnBrk="0" hangingPunct="1">
        <a:lnSpc>
          <a:spcPct val="90000"/>
        </a:lnSpc>
        <a:spcBef>
          <a:spcPts val="640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2292168" indent="-243848" algn="l" defTabSz="975390" rtl="0" eaLnBrk="1" latinLnBrk="0" hangingPunct="1">
        <a:lnSpc>
          <a:spcPct val="90000"/>
        </a:lnSpc>
        <a:spcBef>
          <a:spcPts val="640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2584785" indent="-243848" algn="l" defTabSz="975390" rtl="0" eaLnBrk="1" latinLnBrk="0" hangingPunct="1">
        <a:lnSpc>
          <a:spcPct val="90000"/>
        </a:lnSpc>
        <a:spcBef>
          <a:spcPts val="640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0BB995-1946-46CE-BF43-E90F6DB5A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72B7C-9FFE-4A62-86B9-06059AA07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1423E-349B-40FA-84AD-20EE5FF222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42D8C-D441-47C1-BBCF-B084B73EC3D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6B8ED-1876-4E07-8E86-45B7C25EED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B457D-41F0-4FBC-B95B-334B8BD557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81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6905" r:id="rId1"/>
    <p:sldLayoutId id="2147496906" r:id="rId2"/>
    <p:sldLayoutId id="2147496907" r:id="rId3"/>
    <p:sldLayoutId id="2147496908" r:id="rId4"/>
    <p:sldLayoutId id="2147496909" r:id="rId5"/>
    <p:sldLayoutId id="2147496910" r:id="rId6"/>
    <p:sldLayoutId id="2147496911" r:id="rId7"/>
    <p:sldLayoutId id="2147496912" r:id="rId8"/>
    <p:sldLayoutId id="2147496913" r:id="rId9"/>
    <p:sldLayoutId id="2147496914" r:id="rId10"/>
    <p:sldLayoutId id="2147496915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3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6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6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6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61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11" r:id="rId1"/>
  </p:sldLayoutIdLst>
  <p:txStyles>
    <p:titleStyle>
      <a:lvl1pPr algn="l" defTabSz="731543" rtl="0" eaLnBrk="1" latinLnBrk="0" hangingPunct="1">
        <a:lnSpc>
          <a:spcPct val="90000"/>
        </a:lnSpc>
        <a:spcBef>
          <a:spcPct val="0"/>
        </a:spcBef>
        <a:buNone/>
        <a:defRPr sz="35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6" indent="-182886" algn="l" defTabSz="731543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1pPr>
      <a:lvl2pPr marL="548657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9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200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71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2011743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514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86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9057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71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3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4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86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57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29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400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71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94B89D-746D-6911-853F-1CFFDE0CE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A570D8-EF84-11C2-8016-EDC2364BB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0C97E-9302-8201-CE00-195F65ABBA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271B1-A108-4DEC-AEC5-E6AD990EB18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2DD5E-E0D7-8274-7CB5-134D1407C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D093B-4B3F-9479-5C99-B482A4667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3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13" r:id="rId1"/>
    <p:sldLayoutId id="2147497314" r:id="rId2"/>
    <p:sldLayoutId id="2147497315" r:id="rId3"/>
    <p:sldLayoutId id="2147497316" r:id="rId4"/>
    <p:sldLayoutId id="2147497317" r:id="rId5"/>
    <p:sldLayoutId id="2147497318" r:id="rId6"/>
    <p:sldLayoutId id="2147497319" r:id="rId7"/>
    <p:sldLayoutId id="2147497320" r:id="rId8"/>
    <p:sldLayoutId id="2147497321" r:id="rId9"/>
    <p:sldLayoutId id="2147497322" r:id="rId10"/>
    <p:sldLayoutId id="2147497323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4716" y="866986"/>
            <a:ext cx="11044013" cy="138019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4716" y="2463928"/>
            <a:ext cx="11044013" cy="577244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0652" y="836732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0D1454D-21C2-45C7-9AF4-656402A9E3BA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4716" y="8367327"/>
            <a:ext cx="711772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947" y="8367327"/>
            <a:ext cx="803781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151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7386" r:id="rId1"/>
  </p:sldLayoutIdLst>
  <p:txStyles>
    <p:titleStyle>
      <a:lvl1pPr algn="ctr" defTabSz="365769" rtl="0" eaLnBrk="1" latinLnBrk="0" hangingPunct="1">
        <a:spcBef>
          <a:spcPct val="0"/>
        </a:spcBef>
        <a:buNone/>
        <a:defRPr sz="32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8" indent="-244807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576016" indent="-21600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"/>
        <a:defRPr sz="144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820822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28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108829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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339237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1611724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1921492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231260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2485027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7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4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1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8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5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1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424" r:id="rId1"/>
    <p:sldLayoutId id="2147497425" r:id="rId2"/>
    <p:sldLayoutId id="2147497426" r:id="rId3"/>
    <p:sldLayoutId id="2147497427" r:id="rId4"/>
    <p:sldLayoutId id="2147497428" r:id="rId5"/>
    <p:sldLayoutId id="2147497429" r:id="rId6"/>
    <p:sldLayoutId id="2147497430" r:id="rId7"/>
    <p:sldLayoutId id="2147497431" r:id="rId8"/>
    <p:sldLayoutId id="2147497432" r:id="rId9"/>
    <p:sldLayoutId id="2147497433" r:id="rId10"/>
    <p:sldLayoutId id="2147497434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104591-A10E-46C3-952B-F25DCBDAD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126132" cy="22442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77F62-7300-4B81-8F9B-D040A0EE1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0" y="3296757"/>
            <a:ext cx="10126133" cy="5698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52CF0-2C7E-4A4C-BD7E-B7CEFF0DC4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20139" y="9040141"/>
            <a:ext cx="326814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fld id="{8C1E1FAD-7351-4908-963A-08EA8E4AB7A0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49E98-61B4-4398-B18F-534336EA17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155552" y="6192778"/>
            <a:ext cx="4936897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6DC5D-5820-4314-ADE6-9CD1C7D4A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156448" y="9040141"/>
            <a:ext cx="61454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057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7979" r:id="rId1"/>
    <p:sldLayoutId id="2147497980" r:id="rId2"/>
    <p:sldLayoutId id="2147497981" r:id="rId3"/>
    <p:sldLayoutId id="2147497982" r:id="rId4"/>
    <p:sldLayoutId id="2147497983" r:id="rId5"/>
    <p:sldLayoutId id="2147497984" r:id="rId6"/>
    <p:sldLayoutId id="2147497985" r:id="rId7"/>
    <p:sldLayoutId id="2147497986" r:id="rId8"/>
    <p:sldLayoutId id="2147497987" r:id="rId9"/>
    <p:sldLayoutId id="2147497988" r:id="rId10"/>
    <p:sldLayoutId id="2147497989" r:id="rId11"/>
  </p:sldLayoutIdLst>
  <p:txStyles>
    <p:titleStyle>
      <a:lvl1pPr algn="l" defTabSz="975390" rtl="0" eaLnBrk="1" latinLnBrk="0" hangingPunct="1">
        <a:lnSpc>
          <a:spcPct val="120000"/>
        </a:lnSpc>
        <a:spcBef>
          <a:spcPct val="0"/>
        </a:spcBef>
        <a:buNone/>
        <a:defRPr sz="4267" i="1" kern="1200">
          <a:solidFill>
            <a:srgbClr val="000000"/>
          </a:solidFill>
          <a:highlight>
            <a:srgbClr val="FFFF00"/>
          </a:highlight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120000"/>
        </a:lnSpc>
        <a:spcBef>
          <a:spcPts val="1067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indent="-243848" algn="l" defTabSz="975390" rtl="0" eaLnBrk="1" latinLnBrk="0" hangingPunct="1">
        <a:lnSpc>
          <a:spcPct val="120000"/>
        </a:lnSpc>
        <a:spcBef>
          <a:spcPts val="533"/>
        </a:spcBef>
        <a:buFont typeface="Consolas" panose="020B0609020204030204" pitchFamily="49" charset="0"/>
        <a:buChar char="+"/>
        <a:defRPr sz="1493" kern="1200">
          <a:solidFill>
            <a:schemeClr val="tx1"/>
          </a:solidFill>
          <a:latin typeface="+mn-lt"/>
          <a:ea typeface="+mn-ea"/>
          <a:cs typeface="+mn-cs"/>
        </a:defRPr>
      </a:lvl2pPr>
      <a:lvl3pPr marL="682773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493" kern="1200">
          <a:solidFill>
            <a:schemeClr val="tx1"/>
          </a:solidFill>
          <a:latin typeface="+mn-lt"/>
          <a:ea typeface="+mn-ea"/>
          <a:cs typeface="+mn-cs"/>
        </a:defRPr>
      </a:lvl3pPr>
      <a:lvl4pPr marL="877851" indent="-243848" algn="l" defTabSz="975390" rtl="0" eaLnBrk="1" latinLnBrk="0" hangingPunct="1">
        <a:lnSpc>
          <a:spcPct val="120000"/>
        </a:lnSpc>
        <a:spcBef>
          <a:spcPts val="533"/>
        </a:spcBef>
        <a:buFont typeface="Consolas" panose="020B0609020204030204" pitchFamily="49" charset="0"/>
        <a:buChar char="+"/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072930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6E9115-1515-CF32-D0CF-C2B8604E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A5461-15EA-248D-8252-FDC896EB5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C1E25-6EC7-74A5-5CBA-853C9CDD69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499FF1-6050-43C7-BCBF-3584ACFFC7CC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E8CAE-8339-ADEC-BC81-D347EF210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BAC57-55AB-736E-441D-BAB9CFB67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0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221" r:id="rId1"/>
    <p:sldLayoutId id="2147498222" r:id="rId2"/>
    <p:sldLayoutId id="2147498223" r:id="rId3"/>
    <p:sldLayoutId id="2147498224" r:id="rId4"/>
    <p:sldLayoutId id="2147498225" r:id="rId5"/>
    <p:sldLayoutId id="2147498226" r:id="rId6"/>
    <p:sldLayoutId id="2147498227" r:id="rId7"/>
    <p:sldLayoutId id="2147498228" r:id="rId8"/>
    <p:sldLayoutId id="2147498229" r:id="rId9"/>
    <p:sldLayoutId id="2147498230" r:id="rId10"/>
    <p:sldLayoutId id="2147498231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1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472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17" r:id="rId1"/>
  </p:sldLayoutIdLst>
  <p:txStyles>
    <p:titleStyle>
      <a:lvl1pPr algn="l" defTabSz="731540" rtl="0" eaLnBrk="1" latinLnBrk="0" hangingPunct="1">
        <a:lnSpc>
          <a:spcPct val="100000"/>
        </a:lnSpc>
        <a:spcBef>
          <a:spcPct val="0"/>
        </a:spcBef>
        <a:buNone/>
        <a:defRPr sz="3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6" indent="-182886" algn="l" defTabSz="731540" rtl="0" eaLnBrk="1" latinLnBrk="0" hangingPunct="1">
        <a:lnSpc>
          <a:spcPct val="110000"/>
        </a:lnSpc>
        <a:spcBef>
          <a:spcPts val="800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55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4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95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65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73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50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7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904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0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0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7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4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1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8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5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3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4.png"/><Relationship Id="rId9" Type="http://schemas.microsoft.com/office/2007/relationships/diagramDrawing" Target="../diagrams/drawin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1.xml"/><Relationship Id="rId6" Type="http://schemas.openxmlformats.org/officeDocument/2006/relationships/hyperlink" Target="https://www.goodfreephotos.com/vector-images/volleyball-vector-clipart.png.php" TargetMode="External"/><Relationship Id="rId5" Type="http://schemas.openxmlformats.org/officeDocument/2006/relationships/image" Target="../media/image46.png"/><Relationship Id="rId4" Type="http://schemas.openxmlformats.org/officeDocument/2006/relationships/hyperlink" Target="https://fr.vikidia.org/wiki/Basketball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6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mailto:tredor.tim@somersetcollegeprep.org" TargetMode="External"/><Relationship Id="rId1" Type="http://schemas.openxmlformats.org/officeDocument/2006/relationships/slideLayout" Target="../slideLayouts/slideLayout6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3" Type="http://schemas.openxmlformats.org/officeDocument/2006/relationships/image" Target="../media/image66.png"/><Relationship Id="rId21" Type="http://schemas.openxmlformats.org/officeDocument/2006/relationships/image" Target="../media/image84.jpe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" Type="http://schemas.openxmlformats.org/officeDocument/2006/relationships/image" Target="../media/image65.jpg"/><Relationship Id="rId16" Type="http://schemas.openxmlformats.org/officeDocument/2006/relationships/image" Target="../media/image79.png"/><Relationship Id="rId20" Type="http://schemas.openxmlformats.org/officeDocument/2006/relationships/image" Target="../media/image83.jp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23" Type="http://schemas.openxmlformats.org/officeDocument/2006/relationships/hyperlink" Target="mailto:saran020@somerset.colegia.org" TargetMode="External"/><Relationship Id="rId10" Type="http://schemas.openxmlformats.org/officeDocument/2006/relationships/image" Target="../media/image73.png"/><Relationship Id="rId19" Type="http://schemas.openxmlformats.org/officeDocument/2006/relationships/image" Target="../media/image82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Relationship Id="rId22" Type="http://schemas.openxmlformats.org/officeDocument/2006/relationships/image" Target="../media/image8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hyperlink" Target="mailto:Kyryliw.Michael@somersetcollegeprep.org" TargetMode="External"/><Relationship Id="rId1" Type="http://schemas.openxmlformats.org/officeDocument/2006/relationships/slideLayout" Target="../slideLayouts/slideLayout8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93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3" name="Shape 2313"/>
          <p:cNvSpPr txBox="1">
            <a:spLocks noGrp="1"/>
          </p:cNvSpPr>
          <p:nvPr>
            <p:ph type="title"/>
          </p:nvPr>
        </p:nvSpPr>
        <p:spPr>
          <a:xfrm>
            <a:off x="16907" y="14228"/>
            <a:ext cx="13699093" cy="11531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ct val="25000"/>
            </a:pPr>
            <a:r>
              <a:rPr lang="en-US" sz="6000" b="1" i="0" u="none" strike="noStrike" cap="none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SOMERSET </a:t>
            </a:r>
            <a:r>
              <a:rPr lang="en-US" sz="6000" cap="none">
                <a:solidFill>
                  <a:schemeClr val="lt1"/>
                </a:solidFill>
                <a:ea typeface="Bookman Old Style"/>
                <a:cs typeface="Bookman Old Style"/>
                <a:sym typeface="Bookman Old Style"/>
              </a:rPr>
              <a:t>PURPOSE</a:t>
            </a:r>
            <a:endParaRPr lang="en-US" sz="6000" b="1" i="0" u="none" strike="noStrike" cap="none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314" name="Shape 2314"/>
          <p:cNvSpPr txBox="1">
            <a:spLocks noGrp="1"/>
          </p:cNvSpPr>
          <p:nvPr>
            <p:ph idx="1"/>
          </p:nvPr>
        </p:nvSpPr>
        <p:spPr>
          <a:xfrm>
            <a:off x="16907" y="920818"/>
            <a:ext cx="7829921" cy="82577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685800" indent="-685800">
              <a:spcBef>
                <a:spcPts val="0"/>
              </a:spcBef>
              <a:buSzPct val="100000"/>
            </a:pPr>
            <a:endParaRPr lang="en-US" sz="4000">
              <a:solidFill>
                <a:schemeClr val="lt1"/>
              </a:solidFill>
              <a:ea typeface="Rockwell"/>
              <a:cs typeface="Rockwell"/>
              <a:sym typeface="Rockwell"/>
            </a:endParaRPr>
          </a:p>
          <a:p>
            <a:pPr marL="685800" indent="-685800">
              <a:spcBef>
                <a:spcPts val="0"/>
              </a:spcBef>
              <a:buSzPct val="100000"/>
            </a:pPr>
            <a:r>
              <a:rPr lang="en-US" sz="4000">
                <a:solidFill>
                  <a:schemeClr val="lt1"/>
                </a:solidFill>
                <a:ea typeface="Rockwell"/>
                <a:cs typeface="Rockwell"/>
                <a:sym typeface="Rockwell"/>
              </a:rPr>
              <a:t>Somerset Academy, Inc. promotes a transformational culture that maximizes student achievement and the development of accountable, global learners in a safe and enriching environment that fosters high-quality education.</a:t>
            </a:r>
          </a:p>
          <a:p>
            <a:pPr marL="685800" indent="-685800">
              <a:spcBef>
                <a:spcPts val="0"/>
              </a:spcBef>
              <a:buSzPct val="100000"/>
            </a:pPr>
            <a:endParaRPr lang="en-US" sz="4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2315" name="Shape 2315" descr="Image result for somerset academ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9583" y="7168444"/>
            <a:ext cx="2536861" cy="1896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37" y="234958"/>
            <a:ext cx="1713124" cy="1371719"/>
          </a:xfrm>
          <a:prstGeom prst="rect">
            <a:avLst/>
          </a:prstGeom>
        </p:spPr>
      </p:pic>
      <p:graphicFrame>
        <p:nvGraphicFramePr>
          <p:cNvPr id="2319" name="TextBox 1">
            <a:extLst>
              <a:ext uri="{FF2B5EF4-FFF2-40B4-BE49-F238E27FC236}">
                <a16:creationId xmlns:a16="http://schemas.microsoft.com/office/drawing/2014/main" id="{A4A16C58-D038-43A6-9BC5-44B3160DBD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40560"/>
              </p:ext>
            </p:extLst>
          </p:nvPr>
        </p:nvGraphicFramePr>
        <p:xfrm>
          <a:off x="7578942" y="1382313"/>
          <a:ext cx="5409184" cy="6986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23322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5EF17487-C386-4F99-B5EB-4FD3DF423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970539" cy="97536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FF77FE-0C9D-5FBC-DFDA-AC62B5E40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945" y="915153"/>
            <a:ext cx="5091173" cy="2560748"/>
          </a:xfrm>
        </p:spPr>
        <p:txBody>
          <a:bodyPr>
            <a:normAutofit/>
          </a:bodyPr>
          <a:lstStyle/>
          <a:p>
            <a:r>
              <a:rPr lang="en-US" b="1">
                <a:cs typeface="Calibri Light"/>
              </a:rPr>
              <a:t>Dress Code Violations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1105C-DB17-0319-8F33-AA686F8C4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9945" y="3731030"/>
            <a:ext cx="5091172" cy="5053982"/>
          </a:xfrm>
        </p:spPr>
        <p:txBody>
          <a:bodyPr vert="horz" lIns="73152" tIns="36576" rIns="73152" bIns="36576" rtlCol="0">
            <a:normAutofit/>
          </a:bodyPr>
          <a:lstStyle/>
          <a:p>
            <a:r>
              <a:rPr lang="en-US" sz="2500" b="1">
                <a:cs typeface="Calibri"/>
              </a:rPr>
              <a:t>A Somerset College Prep Shirt must be worn underneath a zip up Hoodie or Jacket.</a:t>
            </a:r>
          </a:p>
          <a:p>
            <a:r>
              <a:rPr lang="en-US" sz="2500" b="1">
                <a:cs typeface="Calibri"/>
              </a:rPr>
              <a:t>Shirts include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House Shirts 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School Friday Shirts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Club Shirts 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School Athletic apparel for game days.</a:t>
            </a:r>
          </a:p>
          <a:p>
            <a:pPr marL="0" indent="0">
              <a:buNone/>
            </a:pPr>
            <a:r>
              <a:rPr lang="en-US" sz="2500" b="1">
                <a:cs typeface="Calibri"/>
              </a:rPr>
              <a:t>Anyone not in compliance will be given a Dress Code Violation according to our Discipline Matrix.</a:t>
            </a:r>
          </a:p>
          <a:p>
            <a:pPr marL="0" indent="0">
              <a:buNone/>
            </a:pPr>
            <a:endParaRPr lang="en-US" sz="2500" b="1">
              <a:cs typeface="Calibri"/>
            </a:endParaRPr>
          </a:p>
        </p:txBody>
      </p:sp>
      <p:pic>
        <p:nvPicPr>
          <p:cNvPr id="5" name="Picture 5" descr="A maroon sweatshirt with a logo on it&#10;&#10;Description automatically generated">
            <a:extLst>
              <a:ext uri="{FF2B5EF4-FFF2-40B4-BE49-F238E27FC236}">
                <a16:creationId xmlns:a16="http://schemas.microsoft.com/office/drawing/2014/main" id="{8CE2AA02-2E69-44AC-AD4B-362758B77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5704" y="915154"/>
            <a:ext cx="3760584" cy="3619563"/>
          </a:xfrm>
          <a:prstGeom prst="rect">
            <a:avLst/>
          </a:prstGeom>
        </p:spPr>
      </p:pic>
      <p:pic>
        <p:nvPicPr>
          <p:cNvPr id="4" name="Picture 4" descr="A grey zip up hoodie with a logo on it&#10;&#10;Description automatically generated">
            <a:extLst>
              <a:ext uri="{FF2B5EF4-FFF2-40B4-BE49-F238E27FC236}">
                <a16:creationId xmlns:a16="http://schemas.microsoft.com/office/drawing/2014/main" id="{0E2289F9-BDCA-3485-7E5B-B3B3532EA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621" y="5201920"/>
            <a:ext cx="3180750" cy="367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35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FAA2CC-8E7C-A444-6CCA-E6BFAE63A8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25"/>
          <a:stretch/>
        </p:blipFill>
        <p:spPr>
          <a:xfrm>
            <a:off x="192297" y="229674"/>
            <a:ext cx="12615554" cy="9292931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32762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C9A420-135B-3067-3603-A5D28DEC90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365" y="915153"/>
            <a:ext cx="4928623" cy="649548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/>
            <a:r>
              <a:rPr lang="en-US" sz="3000"/>
              <a:t>Tardy—being late to class. </a:t>
            </a:r>
            <a:br>
              <a:rPr lang="en-US" sz="3000"/>
            </a:br>
            <a:r>
              <a:rPr lang="en-US" sz="3000"/>
              <a:t>Being tardy to periods 2, 3, or 4 is accompanied by a detention.</a:t>
            </a:r>
            <a:br>
              <a:rPr lang="en-US" sz="3000"/>
            </a:br>
            <a:r>
              <a:rPr lang="en-US" sz="3000" b="1"/>
              <a:t>Period 2, 3, 4 teachers </a:t>
            </a:r>
            <a:r>
              <a:rPr lang="en-US" sz="3000" b="1" i="1"/>
              <a:t>write</a:t>
            </a:r>
            <a:r>
              <a:rPr lang="en-US" sz="3000" b="1"/>
              <a:t> &amp; submit the detention.</a:t>
            </a:r>
            <a:br>
              <a:rPr lang="en-US" sz="3000"/>
            </a:br>
            <a:r>
              <a:rPr lang="en-US" sz="3000"/>
              <a:t>Being tardy to 1</a:t>
            </a:r>
            <a:r>
              <a:rPr lang="en-US" sz="3000" baseline="30000"/>
              <a:t>st</a:t>
            </a:r>
            <a:r>
              <a:rPr lang="en-US" sz="3000"/>
              <a:t> period is a detention if you are a bus rider and your bus was on time.  </a:t>
            </a:r>
            <a:br>
              <a:rPr lang="en-US" sz="3000"/>
            </a:br>
            <a:r>
              <a:rPr lang="en-US" sz="3000"/>
              <a:t>Being tardy to 1</a:t>
            </a:r>
            <a:r>
              <a:rPr lang="en-US" sz="3000" baseline="30000"/>
              <a:t>st</a:t>
            </a:r>
            <a:r>
              <a:rPr lang="en-US" sz="3000"/>
              <a:t> period and you are not a bus rider is a detention for every 3</a:t>
            </a:r>
            <a:r>
              <a:rPr lang="en-US" sz="3000" baseline="30000"/>
              <a:t>rd</a:t>
            </a:r>
            <a:r>
              <a:rPr lang="en-US" sz="3000"/>
              <a:t> occurrence.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E1F413-27A0-B641-9C21-694B568CCA28}"/>
              </a:ext>
            </a:extLst>
          </p:cNvPr>
          <p:cNvSpPr txBox="1"/>
          <p:nvPr/>
        </p:nvSpPr>
        <p:spPr>
          <a:xfrm>
            <a:off x="686364" y="7506039"/>
            <a:ext cx="4928623" cy="11029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kern="1200">
                <a:solidFill>
                  <a:schemeClr val="tx1"/>
                </a:solidFill>
              </a:rPr>
              <a:t>*Does not apply to excused tardies.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B07ACE-43C5-3E1A-F8DD-8345DFA9B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986" y="0"/>
            <a:ext cx="7386561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3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83F98-67C0-A032-C00B-9ED62C1EB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1373713"/>
            <a:ext cx="11216640" cy="1648890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latin typeface="Arial Black" panose="020B0A04020102020204" pitchFamily="34" charset="0"/>
              </a:rPr>
              <a:t>Lanyards and IDs are a </a:t>
            </a:r>
            <a:r>
              <a:rPr lang="en-US" u="sng">
                <a:latin typeface="Arial Black" panose="020B0A04020102020204" pitchFamily="34" charset="0"/>
              </a:rPr>
              <a:t>Mandatory</a:t>
            </a:r>
            <a:br>
              <a:rPr lang="en-US" u="sng">
                <a:latin typeface="Arial Black" panose="020B0A04020102020204" pitchFamily="34" charset="0"/>
              </a:rPr>
            </a:br>
            <a:r>
              <a:rPr lang="en-US">
                <a:latin typeface="Arial Black" panose="020B0A04020102020204" pitchFamily="34" charset="0"/>
              </a:rPr>
              <a:t>Part of your uniform</a:t>
            </a:r>
            <a:br>
              <a:rPr lang="en-US" u="sng"/>
            </a:br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55E99F-5567-9916-CF1B-3C90006DB7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069872">
            <a:off x="834796" y="6796054"/>
            <a:ext cx="2639146" cy="1544831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55A106-28AA-7D73-E1DB-46BB1E55D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429" y="3259048"/>
            <a:ext cx="1229607" cy="33968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6F76A0-AB1E-DEF9-D18F-441752BD11C5}"/>
              </a:ext>
            </a:extLst>
          </p:cNvPr>
          <p:cNvSpPr txBox="1"/>
          <p:nvPr/>
        </p:nvSpPr>
        <p:spPr>
          <a:xfrm>
            <a:off x="3915539" y="3886511"/>
            <a:ext cx="7141859" cy="3539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Keep in your backpack 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Needs to be worn everyday you’re at school 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No Lanyard and ID will result in a dress code violation.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endParaRPr lang="en-US" sz="1920" kern="1200">
              <a:solidFill>
                <a:prstClr val="black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706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47693-ED39-4937-A888-6C1B2E0FB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716" y="508000"/>
            <a:ext cx="11044013" cy="1739182"/>
          </a:xfrm>
        </p:spPr>
        <p:txBody>
          <a:bodyPr>
            <a:noAutofit/>
          </a:bodyPr>
          <a:lstStyle/>
          <a:p>
            <a:r>
              <a:rPr lang="en-US" sz="5400">
                <a:latin typeface="Georgia Pro Semibold" panose="020F0502020204030204" pitchFamily="18" charset="0"/>
              </a:rPr>
              <a:t>No Sports on Turf Afterschool without a Coach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9CA620-6FC4-B593-91EF-6E43C82552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6002" y="2578101"/>
            <a:ext cx="11732796" cy="6990622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F75214-87B2-4A17-9792-0528ACB1C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114130" y="5633077"/>
            <a:ext cx="1106482" cy="11064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3F6731-1C60-4B41-89DF-6407F6842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162521" y="3938268"/>
            <a:ext cx="891705" cy="8999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D384FE-7756-4A8D-4AD3-3BC1638CA9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0612" y="7098342"/>
            <a:ext cx="1129063" cy="11064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9C6236-D56A-6722-0B31-7211792438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3475" y="4885845"/>
            <a:ext cx="1106481" cy="130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65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3616" y="1584426"/>
            <a:ext cx="0" cy="815735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3DD51B-E203-72D3-9C3D-3737F09497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79" r="8820" b="-1"/>
          <a:stretch/>
        </p:blipFill>
        <p:spPr>
          <a:xfrm>
            <a:off x="20" y="10"/>
            <a:ext cx="13004780" cy="97535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961819" cy="97536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1F6008-8F4E-47D3-8648-2CB53014C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846" y="1596248"/>
            <a:ext cx="4291584" cy="398537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914400"/>
            <a:r>
              <a:rPr lang="en-US" sz="6700" b="1" i="0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 FOOD or drink  ON THE COURT </a:t>
            </a:r>
          </a:p>
        </p:txBody>
      </p:sp>
    </p:spTree>
    <p:extLst>
      <p:ext uri="{BB962C8B-B14F-4D97-AF65-F5344CB8AC3E}">
        <p14:creationId xmlns:p14="http://schemas.microsoft.com/office/powerpoint/2010/main" val="30042775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812" y="682752"/>
            <a:ext cx="11987175" cy="83880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F17EE2-04B4-F102-F10B-D972048B4B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6364" y="1707059"/>
            <a:ext cx="11632071" cy="633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63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75A5B51-0925-4835-8511-A0DD17EAA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E0769A-7E01-E876-67AE-5A5A3311E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491" y="519288"/>
            <a:ext cx="5648016" cy="2935194"/>
          </a:xfrm>
        </p:spPr>
        <p:txBody>
          <a:bodyPr anchor="b">
            <a:normAutofit/>
          </a:bodyPr>
          <a:lstStyle/>
          <a:p>
            <a:r>
              <a:rPr lang="en-US" sz="6700" i="1" u="sng"/>
              <a:t>NEW</a:t>
            </a:r>
            <a:r>
              <a:rPr lang="en-US" sz="6700" i="1"/>
              <a:t> </a:t>
            </a:r>
            <a:r>
              <a:rPr lang="en-US" sz="6700"/>
              <a:t> Lunch Detention Procedure</a:t>
            </a:r>
            <a:endParaRPr lang="en-US" sz="6700" i="1"/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5CDFD20D-8E4F-4E3A-AF87-93F23E0D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080" y="3769146"/>
            <a:ext cx="4632960" cy="26009"/>
          </a:xfrm>
          <a:custGeom>
            <a:avLst/>
            <a:gdLst>
              <a:gd name="connsiteX0" fmla="*/ 0 w 4632960"/>
              <a:gd name="connsiteY0" fmla="*/ 0 h 26009"/>
              <a:gd name="connsiteX1" fmla="*/ 615522 w 4632960"/>
              <a:gd name="connsiteY1" fmla="*/ 0 h 26009"/>
              <a:gd name="connsiteX2" fmla="*/ 1138384 w 4632960"/>
              <a:gd name="connsiteY2" fmla="*/ 0 h 26009"/>
              <a:gd name="connsiteX3" fmla="*/ 1707577 w 4632960"/>
              <a:gd name="connsiteY3" fmla="*/ 0 h 26009"/>
              <a:gd name="connsiteX4" fmla="*/ 2415758 w 4632960"/>
              <a:gd name="connsiteY4" fmla="*/ 0 h 26009"/>
              <a:gd name="connsiteX5" fmla="*/ 3031280 w 4632960"/>
              <a:gd name="connsiteY5" fmla="*/ 0 h 26009"/>
              <a:gd name="connsiteX6" fmla="*/ 3600472 w 4632960"/>
              <a:gd name="connsiteY6" fmla="*/ 0 h 26009"/>
              <a:gd name="connsiteX7" fmla="*/ 4632960 w 4632960"/>
              <a:gd name="connsiteY7" fmla="*/ 0 h 26009"/>
              <a:gd name="connsiteX8" fmla="*/ 4632960 w 4632960"/>
              <a:gd name="connsiteY8" fmla="*/ 26009 h 26009"/>
              <a:gd name="connsiteX9" fmla="*/ 3971109 w 4632960"/>
              <a:gd name="connsiteY9" fmla="*/ 26009 h 26009"/>
              <a:gd name="connsiteX10" fmla="*/ 3401916 w 4632960"/>
              <a:gd name="connsiteY10" fmla="*/ 26009 h 26009"/>
              <a:gd name="connsiteX11" fmla="*/ 2647406 w 4632960"/>
              <a:gd name="connsiteY11" fmla="*/ 26009 h 26009"/>
              <a:gd name="connsiteX12" fmla="*/ 2031884 w 4632960"/>
              <a:gd name="connsiteY12" fmla="*/ 26009 h 26009"/>
              <a:gd name="connsiteX13" fmla="*/ 1509021 w 4632960"/>
              <a:gd name="connsiteY13" fmla="*/ 26009 h 26009"/>
              <a:gd name="connsiteX14" fmla="*/ 800840 w 4632960"/>
              <a:gd name="connsiteY14" fmla="*/ 26009 h 26009"/>
              <a:gd name="connsiteX15" fmla="*/ 0 w 4632960"/>
              <a:gd name="connsiteY15" fmla="*/ 26009 h 26009"/>
              <a:gd name="connsiteX16" fmla="*/ 0 w 4632960"/>
              <a:gd name="connsiteY16" fmla="*/ 0 h 2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32960" h="26009" fill="none" extrusionOk="0">
                <a:moveTo>
                  <a:pt x="0" y="0"/>
                </a:moveTo>
                <a:cubicBezTo>
                  <a:pt x="127837" y="21414"/>
                  <a:pt x="327600" y="6216"/>
                  <a:pt x="615522" y="0"/>
                </a:cubicBezTo>
                <a:cubicBezTo>
                  <a:pt x="903444" y="-6216"/>
                  <a:pt x="989086" y="-7676"/>
                  <a:pt x="1138384" y="0"/>
                </a:cubicBezTo>
                <a:cubicBezTo>
                  <a:pt x="1287682" y="7676"/>
                  <a:pt x="1519174" y="-16911"/>
                  <a:pt x="1707577" y="0"/>
                </a:cubicBezTo>
                <a:cubicBezTo>
                  <a:pt x="1895980" y="16911"/>
                  <a:pt x="2111074" y="17707"/>
                  <a:pt x="2415758" y="0"/>
                </a:cubicBezTo>
                <a:cubicBezTo>
                  <a:pt x="2720442" y="-17707"/>
                  <a:pt x="2745474" y="-10360"/>
                  <a:pt x="3031280" y="0"/>
                </a:cubicBezTo>
                <a:cubicBezTo>
                  <a:pt x="3317086" y="10360"/>
                  <a:pt x="3366778" y="-3283"/>
                  <a:pt x="3600472" y="0"/>
                </a:cubicBezTo>
                <a:cubicBezTo>
                  <a:pt x="3834166" y="3283"/>
                  <a:pt x="4125679" y="-44444"/>
                  <a:pt x="4632960" y="0"/>
                </a:cubicBezTo>
                <a:cubicBezTo>
                  <a:pt x="4632966" y="10132"/>
                  <a:pt x="4633135" y="15816"/>
                  <a:pt x="4632960" y="26009"/>
                </a:cubicBezTo>
                <a:cubicBezTo>
                  <a:pt x="4376410" y="30932"/>
                  <a:pt x="4261443" y="-1256"/>
                  <a:pt x="3971109" y="26009"/>
                </a:cubicBezTo>
                <a:cubicBezTo>
                  <a:pt x="3680775" y="53274"/>
                  <a:pt x="3541574" y="25849"/>
                  <a:pt x="3401916" y="26009"/>
                </a:cubicBezTo>
                <a:cubicBezTo>
                  <a:pt x="3262258" y="26169"/>
                  <a:pt x="2989386" y="49725"/>
                  <a:pt x="2647406" y="26009"/>
                </a:cubicBezTo>
                <a:cubicBezTo>
                  <a:pt x="2305426" y="2294"/>
                  <a:pt x="2253724" y="44935"/>
                  <a:pt x="2031884" y="26009"/>
                </a:cubicBezTo>
                <a:cubicBezTo>
                  <a:pt x="1810044" y="7083"/>
                  <a:pt x="1655986" y="16231"/>
                  <a:pt x="1509021" y="26009"/>
                </a:cubicBezTo>
                <a:cubicBezTo>
                  <a:pt x="1362056" y="35787"/>
                  <a:pt x="1083832" y="14781"/>
                  <a:pt x="800840" y="26009"/>
                </a:cubicBezTo>
                <a:cubicBezTo>
                  <a:pt x="517848" y="37237"/>
                  <a:pt x="194680" y="60871"/>
                  <a:pt x="0" y="26009"/>
                </a:cubicBezTo>
                <a:cubicBezTo>
                  <a:pt x="192" y="16747"/>
                  <a:pt x="-937" y="6033"/>
                  <a:pt x="0" y="0"/>
                </a:cubicBezTo>
                <a:close/>
              </a:path>
              <a:path w="4632960" h="26009" stroke="0" extrusionOk="0">
                <a:moveTo>
                  <a:pt x="0" y="0"/>
                </a:moveTo>
                <a:cubicBezTo>
                  <a:pt x="140346" y="-14746"/>
                  <a:pt x="314567" y="-29439"/>
                  <a:pt x="615522" y="0"/>
                </a:cubicBezTo>
                <a:cubicBezTo>
                  <a:pt x="916477" y="29439"/>
                  <a:pt x="1020358" y="24196"/>
                  <a:pt x="1138384" y="0"/>
                </a:cubicBezTo>
                <a:cubicBezTo>
                  <a:pt x="1256410" y="-24196"/>
                  <a:pt x="1623263" y="451"/>
                  <a:pt x="1892895" y="0"/>
                </a:cubicBezTo>
                <a:cubicBezTo>
                  <a:pt x="2162527" y="-451"/>
                  <a:pt x="2355475" y="10506"/>
                  <a:pt x="2508417" y="0"/>
                </a:cubicBezTo>
                <a:cubicBezTo>
                  <a:pt x="2661359" y="-10506"/>
                  <a:pt x="2852512" y="-5306"/>
                  <a:pt x="3123939" y="0"/>
                </a:cubicBezTo>
                <a:cubicBezTo>
                  <a:pt x="3395366" y="5306"/>
                  <a:pt x="3687678" y="18666"/>
                  <a:pt x="3878449" y="0"/>
                </a:cubicBezTo>
                <a:cubicBezTo>
                  <a:pt x="4069220" y="-18666"/>
                  <a:pt x="4264525" y="-1490"/>
                  <a:pt x="4632960" y="0"/>
                </a:cubicBezTo>
                <a:cubicBezTo>
                  <a:pt x="4632128" y="6698"/>
                  <a:pt x="4631738" y="14746"/>
                  <a:pt x="4632960" y="26009"/>
                </a:cubicBezTo>
                <a:cubicBezTo>
                  <a:pt x="4509220" y="50817"/>
                  <a:pt x="4240543" y="31123"/>
                  <a:pt x="4063768" y="26009"/>
                </a:cubicBezTo>
                <a:cubicBezTo>
                  <a:pt x="3886993" y="20895"/>
                  <a:pt x="3618639" y="15370"/>
                  <a:pt x="3401916" y="26009"/>
                </a:cubicBezTo>
                <a:cubicBezTo>
                  <a:pt x="3185193" y="36648"/>
                  <a:pt x="2892816" y="57126"/>
                  <a:pt x="2740065" y="26009"/>
                </a:cubicBezTo>
                <a:cubicBezTo>
                  <a:pt x="2587314" y="-5108"/>
                  <a:pt x="2257758" y="21093"/>
                  <a:pt x="2124543" y="26009"/>
                </a:cubicBezTo>
                <a:cubicBezTo>
                  <a:pt x="1991328" y="30925"/>
                  <a:pt x="1626305" y="333"/>
                  <a:pt x="1370032" y="26009"/>
                </a:cubicBezTo>
                <a:cubicBezTo>
                  <a:pt x="1113759" y="51685"/>
                  <a:pt x="887540" y="45098"/>
                  <a:pt x="615522" y="26009"/>
                </a:cubicBezTo>
                <a:cubicBezTo>
                  <a:pt x="343504" y="6921"/>
                  <a:pt x="284425" y="14753"/>
                  <a:pt x="0" y="26009"/>
                </a:cubicBezTo>
                <a:cubicBezTo>
                  <a:pt x="281" y="14511"/>
                  <a:pt x="133" y="870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E3A82-0C65-BB96-D105-556BED086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491" y="4135829"/>
            <a:ext cx="5648016" cy="4649183"/>
          </a:xfrm>
        </p:spPr>
        <p:txBody>
          <a:bodyPr>
            <a:normAutofit/>
          </a:bodyPr>
          <a:lstStyle/>
          <a:p>
            <a:r>
              <a:rPr lang="en-US" sz="2300"/>
              <a:t>Lunch detention will be the entire week Monday to Friday</a:t>
            </a:r>
          </a:p>
          <a:p>
            <a:r>
              <a:rPr lang="en-US" sz="2300"/>
              <a:t> Each day at 12:20 students need to report to the cafeteria</a:t>
            </a:r>
          </a:p>
          <a:p>
            <a:r>
              <a:rPr lang="en-US" sz="2300"/>
              <a:t>Initial the sign in sheet for the day </a:t>
            </a:r>
          </a:p>
          <a:p>
            <a:r>
              <a:rPr lang="en-US" sz="2300"/>
              <a:t>Retrieve 1 glove and 1 bag from table inside cafeteria</a:t>
            </a:r>
          </a:p>
          <a:p>
            <a:r>
              <a:rPr lang="en-US" sz="2300"/>
              <a:t>Assist with picking up trash and trays left  behind by students around campus</a:t>
            </a:r>
          </a:p>
          <a:p>
            <a:r>
              <a:rPr lang="en-US" sz="2300"/>
              <a:t>Cameras will be reviewed to ensure Detention was served.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281F6E-12AC-6A1B-5F58-08FD712628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564"/>
          <a:stretch/>
        </p:blipFill>
        <p:spPr>
          <a:xfrm>
            <a:off x="6822823" y="1229919"/>
            <a:ext cx="2777179" cy="2673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EF3DCB-E1FB-4E5B-3B02-B9E7F643D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9283" y="1390043"/>
            <a:ext cx="2777178" cy="23530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9B6932-B5D6-70B2-262C-5C14CFA75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1632" y="4872900"/>
            <a:ext cx="5396019" cy="391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25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9D3E5E-4432-EDFC-7E6C-C43BC8F76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024CD3C-C655-9D1C-E3D1-6D0F1C88DAF2}"/>
              </a:ext>
            </a:extLst>
          </p:cNvPr>
          <p:cNvSpPr/>
          <p:nvPr/>
        </p:nvSpPr>
        <p:spPr>
          <a:xfrm>
            <a:off x="0" y="1219199"/>
            <a:ext cx="13004800" cy="7315199"/>
          </a:xfrm>
          <a:prstGeom prst="rect">
            <a:avLst/>
          </a:prstGeom>
          <a:solidFill>
            <a:schemeClr val="bg1">
              <a:lumMod val="7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C7753C-4BE2-614D-EAAA-DD2B0660A254}"/>
              </a:ext>
            </a:extLst>
          </p:cNvPr>
          <p:cNvSpPr txBox="1"/>
          <p:nvPr/>
        </p:nvSpPr>
        <p:spPr>
          <a:xfrm>
            <a:off x="0" y="1219200"/>
            <a:ext cx="13004800" cy="8802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5120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Student Parking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358D41-D813-036F-40B1-23A492B17267}"/>
              </a:ext>
            </a:extLst>
          </p:cNvPr>
          <p:cNvSpPr txBox="1"/>
          <p:nvPr/>
        </p:nvSpPr>
        <p:spPr>
          <a:xfrm>
            <a:off x="0" y="7910641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Non-Permitted Parking: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TOWED at OWNERS EXPENSE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AA983D-A933-F1E2-0EF8-2B39606EB0FA}"/>
              </a:ext>
            </a:extLst>
          </p:cNvPr>
          <p:cNvSpPr txBox="1"/>
          <p:nvPr/>
        </p:nvSpPr>
        <p:spPr>
          <a:xfrm>
            <a:off x="0" y="2770210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Only students with a parking permit may park on campus.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A5C383-84C4-F939-9A7F-02BFB37415CE}"/>
              </a:ext>
            </a:extLst>
          </p:cNvPr>
          <p:cNvSpPr txBox="1"/>
          <p:nvPr/>
        </p:nvSpPr>
        <p:spPr>
          <a:xfrm>
            <a:off x="-2" y="4053314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lang="en-US" sz="3413" b="1" kern="1200" baseline="300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</a:t>
            </a:r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Violation: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A221AE-31AD-1121-897F-7A944278F26C}"/>
              </a:ext>
            </a:extLst>
          </p:cNvPr>
          <p:cNvSpPr txBox="1"/>
          <p:nvPr/>
        </p:nvSpPr>
        <p:spPr>
          <a:xfrm>
            <a:off x="0" y="5337083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lang="en-US" sz="3413" b="1" kern="1200" baseline="300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nd</a:t>
            </a:r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Violation: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Detention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622783-89CF-BC93-B0D0-0A6C8D4E81F8}"/>
              </a:ext>
            </a:extLst>
          </p:cNvPr>
          <p:cNvSpPr txBox="1"/>
          <p:nvPr/>
        </p:nvSpPr>
        <p:spPr>
          <a:xfrm>
            <a:off x="0" y="6630131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lang="en-US" sz="3413" b="1" kern="1200" baseline="300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rd</a:t>
            </a:r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Violation: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Revocation of  Parking Permit</a:t>
            </a:r>
          </a:p>
        </p:txBody>
      </p:sp>
    </p:spTree>
    <p:extLst>
      <p:ext uri="{BB962C8B-B14F-4D97-AF65-F5344CB8AC3E}">
        <p14:creationId xmlns:p14="http://schemas.microsoft.com/office/powerpoint/2010/main" val="7867435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9C052EA-05E2-403D-965E-52D1BFFA2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3004800" cy="18034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E6848C-2BF9-7A74-038C-C121C2469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1608668"/>
            <a:ext cx="11216640" cy="1167723"/>
          </a:xfrm>
        </p:spPr>
        <p:txBody>
          <a:bodyPr vert="horz" lIns="97536" tIns="48768" rIns="97536" bIns="48768" rtlCol="0" anchor="ctr">
            <a:normAutofit/>
          </a:bodyPr>
          <a:lstStyle/>
          <a:p>
            <a:r>
              <a:rPr lang="en-US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Somerset Contingency Team</a:t>
            </a: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C1936B8-2FFB-4F78-8388-B8C282B8A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22601"/>
            <a:ext cx="13004800" cy="55107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6F3D7-D2D3-10E0-DCE5-5CB5A3C47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081" y="3459818"/>
            <a:ext cx="5437631" cy="4348142"/>
          </a:xfrm>
        </p:spPr>
        <p:txBody>
          <a:bodyPr vert="horz" lIns="97536" tIns="48768" rIns="97536" bIns="48768" rtlCol="0" anchor="ctr">
            <a:normAutofit/>
          </a:bodyPr>
          <a:lstStyle/>
          <a:p>
            <a:r>
              <a:rPr lang="en-US" sz="2133"/>
              <a:t>Needs Hours? </a:t>
            </a:r>
            <a:r>
              <a:rPr lang="en-US" sz="2133" u="sng"/>
              <a:t>(High school Students Only)</a:t>
            </a:r>
          </a:p>
          <a:p>
            <a:r>
              <a:rPr lang="en-US" sz="2133"/>
              <a:t>Join our team</a:t>
            </a:r>
          </a:p>
          <a:p>
            <a:r>
              <a:rPr lang="en-US" sz="2133" b="1" u="sng"/>
              <a:t>Help Needed for the following</a:t>
            </a:r>
          </a:p>
          <a:p>
            <a:r>
              <a:rPr lang="en-US" sz="2133" i="1"/>
              <a:t>Back to School &amp; Open House</a:t>
            </a:r>
          </a:p>
          <a:p>
            <a:r>
              <a:rPr lang="en-US" sz="2133" i="1"/>
              <a:t>Hurricane Prep &amp; Recovery</a:t>
            </a:r>
          </a:p>
          <a:p>
            <a:r>
              <a:rPr lang="en-US" sz="2133" i="1"/>
              <a:t>State Testing</a:t>
            </a:r>
          </a:p>
          <a:p>
            <a:r>
              <a:rPr lang="en-US" sz="2133" i="1"/>
              <a:t>Concerts</a:t>
            </a:r>
          </a:p>
          <a:p>
            <a:r>
              <a:rPr lang="en-US" sz="2133" i="1"/>
              <a:t>Sports Banquet &amp; Graduation</a:t>
            </a:r>
          </a:p>
          <a:p>
            <a:r>
              <a:rPr lang="en-US" sz="2133" i="1"/>
              <a:t>Bethany Events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DD28C0-DBCD-9E62-B1EF-C128821DC722}"/>
              </a:ext>
            </a:extLst>
          </p:cNvPr>
          <p:cNvSpPr txBox="1"/>
          <p:nvPr/>
        </p:nvSpPr>
        <p:spPr>
          <a:xfrm>
            <a:off x="6673088" y="3459818"/>
            <a:ext cx="5437632" cy="4348142"/>
          </a:xfrm>
          <a:prstGeom prst="rect">
            <a:avLst/>
          </a:prstGeom>
        </p:spPr>
        <p:txBody>
          <a:bodyPr vert="horz" lIns="97536" tIns="48768" rIns="97536" bIns="48768" rtlCol="0" anchor="ctr">
            <a:normAutofit/>
          </a:bodyPr>
          <a:lstStyle/>
          <a:p>
            <a:pPr indent="-243848" defTabSz="975390">
              <a:lnSpc>
                <a:spcPct val="90000"/>
              </a:lnSpc>
              <a:spcAft>
                <a:spcPts val="640"/>
              </a:spcAft>
              <a:buFont typeface="Arial" panose="020B0604020202020204" pitchFamily="34" charset="0"/>
              <a:buChar char="•"/>
            </a:pPr>
            <a:r>
              <a:rPr lang="en-US" sz="2133" b="1" i="1" kern="1200">
                <a:solidFill>
                  <a:prstClr val="white"/>
                </a:solidFill>
                <a:latin typeface="Aptos" panose="02110004020202020204"/>
                <a:ea typeface="+mn-ea"/>
                <a:cs typeface="+mn-cs"/>
              </a:rPr>
              <a:t>Sign up Sheet on Cafeteria window</a:t>
            </a:r>
          </a:p>
          <a:p>
            <a:pPr indent="-243848" defTabSz="975390">
              <a:lnSpc>
                <a:spcPct val="90000"/>
              </a:lnSpc>
              <a:spcAft>
                <a:spcPts val="640"/>
              </a:spcAft>
              <a:buFont typeface="Arial" panose="020B0604020202020204" pitchFamily="34" charset="0"/>
              <a:buChar char="•"/>
            </a:pPr>
            <a:r>
              <a:rPr lang="en-US" sz="2133" b="1" i="1" kern="1200">
                <a:solidFill>
                  <a:prstClr val="white"/>
                </a:solidFill>
                <a:latin typeface="Aptos" panose="02110004020202020204"/>
                <a:ea typeface="+mn-ea"/>
                <a:cs typeface="+mn-cs"/>
              </a:rPr>
              <a:t>Team Meeting &amp; Expectations TBD</a:t>
            </a:r>
          </a:p>
          <a:p>
            <a:pPr indent="-243848" defTabSz="975390">
              <a:lnSpc>
                <a:spcPct val="90000"/>
              </a:lnSpc>
              <a:spcAft>
                <a:spcPts val="640"/>
              </a:spcAft>
              <a:buFont typeface="Arial" panose="020B0604020202020204" pitchFamily="34" charset="0"/>
              <a:buChar char="•"/>
            </a:pPr>
            <a:endParaRPr lang="en-US" sz="2133" b="1" i="1" kern="1200">
              <a:solidFill>
                <a:prstClr val="white"/>
              </a:solidFill>
              <a:latin typeface="Aptos" panose="02110004020202020204"/>
              <a:ea typeface="+mn-ea"/>
              <a:cs typeface="+mn-cs"/>
            </a:endParaRPr>
          </a:p>
          <a:p>
            <a:pPr indent="-243848" defTabSz="975390">
              <a:lnSpc>
                <a:spcPct val="90000"/>
              </a:lnSpc>
              <a:spcAft>
                <a:spcPts val="640"/>
              </a:spcAft>
              <a:buFont typeface="Arial" panose="020B0604020202020204" pitchFamily="34" charset="0"/>
              <a:buChar char="•"/>
            </a:pPr>
            <a:r>
              <a:rPr lang="en-US" sz="2133" b="1" i="1" kern="1200">
                <a:solidFill>
                  <a:prstClr val="white"/>
                </a:solidFill>
                <a:latin typeface="Aptos" panose="02110004020202020204"/>
                <a:ea typeface="+mn-ea"/>
                <a:cs typeface="+mn-cs"/>
              </a:rPr>
              <a:t>Any Questions</a:t>
            </a:r>
          </a:p>
          <a:p>
            <a:pPr indent="-243848" defTabSz="975390">
              <a:lnSpc>
                <a:spcPct val="90000"/>
              </a:lnSpc>
              <a:spcAft>
                <a:spcPts val="640"/>
              </a:spcAft>
              <a:buFont typeface="Arial" panose="020B0604020202020204" pitchFamily="34" charset="0"/>
              <a:buChar char="•"/>
            </a:pPr>
            <a:r>
              <a:rPr lang="en-US" sz="2133" b="1" i="1" kern="1200">
                <a:solidFill>
                  <a:prstClr val="white"/>
                </a:solidFill>
                <a:latin typeface="Aptos" panose="02110004020202020204"/>
                <a:ea typeface="+mn-ea"/>
                <a:cs typeface="+mn-cs"/>
              </a:rPr>
              <a:t>See Mr. Horne</a:t>
            </a:r>
          </a:p>
        </p:txBody>
      </p:sp>
    </p:spTree>
    <p:extLst>
      <p:ext uri="{BB962C8B-B14F-4D97-AF65-F5344CB8AC3E}">
        <p14:creationId xmlns:p14="http://schemas.microsoft.com/office/powerpoint/2010/main" val="2508103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B5E183-C3B0-F42F-6EFB-FC8FFF7ADB5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12666" b="-1"/>
          <a:stretch/>
        </p:blipFill>
        <p:spPr>
          <a:xfrm>
            <a:off x="20" y="10"/>
            <a:ext cx="13004780" cy="97535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ext Placeholder 3">
            <a:extLst>
              <a:ext uri="{FF2B5EF4-FFF2-40B4-BE49-F238E27FC236}">
                <a16:creationId xmlns:a16="http://schemas.microsoft.com/office/drawing/2014/main" id="{CF20CA80-3CA1-4787-A502-43F16D95850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69522739"/>
              </p:ext>
            </p:extLst>
          </p:nvPr>
        </p:nvGraphicFramePr>
        <p:xfrm>
          <a:off x="894080" y="2596444"/>
          <a:ext cx="11216640" cy="6188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37296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17A1F-A485-118A-EF78-93126E53DB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663139"/>
            <a:ext cx="9753600" cy="4210751"/>
          </a:xfrm>
        </p:spPr>
        <p:txBody>
          <a:bodyPr>
            <a:normAutofit fontScale="90000"/>
          </a:bodyPr>
          <a:lstStyle/>
          <a:p>
            <a:r>
              <a:rPr lang="en-US"/>
              <a:t>Upcoming Assessments</a:t>
            </a:r>
            <a:br>
              <a:rPr lang="en-US"/>
            </a:br>
            <a:r>
              <a:rPr lang="en-US">
                <a:latin typeface="Angsana New" panose="02020603050405020304" pitchFamily="18" charset="-34"/>
                <a:cs typeface="Angsana New" panose="02020603050405020304" pitchFamily="18" charset="-34"/>
              </a:rPr>
              <a:t>FCLE—November 7</a:t>
            </a:r>
            <a:r>
              <a:rPr lang="en-US" baseline="30000">
                <a:latin typeface="Angsana New" panose="02020603050405020304" pitchFamily="18" charset="-34"/>
                <a:cs typeface="Angsana New" panose="02020603050405020304" pitchFamily="18" charset="-34"/>
              </a:rPr>
              <a:t>th</a:t>
            </a:r>
            <a:br>
              <a:rPr lang="en-US"/>
            </a:br>
            <a:r>
              <a:rPr lang="en-US" sz="5654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(for students who took US Government in Quarter 1)</a:t>
            </a:r>
            <a:br>
              <a:rPr lang="en-US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en-US">
                <a:latin typeface="Angsana New" panose="02020603050405020304" pitchFamily="18" charset="-34"/>
                <a:cs typeface="Angsana New" panose="02020603050405020304" pitchFamily="18" charset="-34"/>
              </a:rPr>
              <a:t>ASVAB—November 14</a:t>
            </a:r>
            <a:r>
              <a:rPr lang="en-US" baseline="30000">
                <a:latin typeface="Angsana New" panose="02020603050405020304" pitchFamily="18" charset="-34"/>
                <a:cs typeface="Angsana New" panose="02020603050405020304" pitchFamily="18" charset="-34"/>
              </a:rPr>
              <a:t>th</a:t>
            </a:r>
            <a:r>
              <a:rPr lang="en-US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br>
              <a:rPr lang="en-US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en-US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(for 11</a:t>
            </a:r>
            <a:r>
              <a:rPr lang="en-US" baseline="3000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th</a:t>
            </a:r>
            <a:r>
              <a:rPr lang="en-US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and 12</a:t>
            </a:r>
            <a:r>
              <a:rPr lang="en-US" baseline="3000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th</a:t>
            </a:r>
            <a:r>
              <a:rPr lang="en-US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grades)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FFD98A8-2BF1-17AA-0B2A-11B30A22611A}"/>
              </a:ext>
            </a:extLst>
          </p:cNvPr>
          <p:cNvSpPr txBox="1">
            <a:spLocks/>
          </p:cNvSpPr>
          <p:nvPr/>
        </p:nvSpPr>
        <p:spPr>
          <a:xfrm>
            <a:off x="1625600" y="6414682"/>
            <a:ext cx="9753600" cy="1176549"/>
          </a:xfrm>
          <a:prstGeom prst="rect">
            <a:avLst/>
          </a:prstGeom>
        </p:spPr>
        <p:txBody>
          <a:bodyPr vert="horz" lIns="97536" tIns="48768" rIns="97536" bIns="48768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75390"/>
            <a:r>
              <a:rPr lang="en-US" sz="6400">
                <a:solidFill>
                  <a:prstClr val="black"/>
                </a:solidFill>
                <a:latin typeface="Aptos Display" panose="02110004020202020204"/>
              </a:rPr>
              <a:t>*If you took American Government as Dual Enrollment, and wish to test here, email </a:t>
            </a:r>
            <a:r>
              <a:rPr lang="en-US" sz="6400">
                <a:solidFill>
                  <a:prstClr val="black"/>
                </a:solidFill>
                <a:latin typeface="Aptos Display" panose="02110004020202020204"/>
                <a:hlinkClick r:id="rId2"/>
              </a:rPr>
              <a:t>tredor.tim@somersetcollegeprep.org</a:t>
            </a:r>
            <a:r>
              <a:rPr lang="en-US" sz="6400">
                <a:solidFill>
                  <a:prstClr val="black"/>
                </a:solidFill>
                <a:latin typeface="Aptos Display" panose="02110004020202020204"/>
              </a:rPr>
              <a:t> to reserve a seat.  You may not take more than once every 29 days.</a:t>
            </a:r>
            <a:endParaRPr lang="en-US" sz="640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177261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C6EE3-3538-6180-7A14-AC91DF1F6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5D25C-D428-8163-F607-1FC20934C2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0C867F-114E-2FB4-13C4-2E4E32B7A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800" y="0"/>
            <a:ext cx="7823200" cy="975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24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385B0-5D7A-F1A7-9EE2-26EF557F9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6F984F-2656-2495-FEBA-DE650FAE5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F84E8C-4756-6D2A-5110-B43BA050F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95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CE6A0-06FF-FEDD-3A79-0A6F2275F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604E3-D4B2-50FB-E27C-4DFAA912E6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ED2E29-4CC1-4C8F-F1AA-1B30CCD8D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6322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1" name="Google Shape;6631;p60"/>
          <p:cNvSpPr/>
          <p:nvPr/>
        </p:nvSpPr>
        <p:spPr>
          <a:xfrm>
            <a:off x="278428" y="6969058"/>
            <a:ext cx="1214720" cy="259413"/>
          </a:xfrm>
          <a:prstGeom prst="ellipse">
            <a:avLst/>
          </a:prstGeom>
          <a:solidFill>
            <a:srgbClr val="FF62B8">
              <a:alpha val="23460"/>
            </a:srgbClr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defTabSz="1300460">
              <a:buClr>
                <a:srgbClr val="000000"/>
              </a:buClr>
            </a:pPr>
            <a:endParaRPr sz="1991"/>
          </a:p>
        </p:txBody>
      </p:sp>
      <p:sp>
        <p:nvSpPr>
          <p:cNvPr id="6632" name="Google Shape;6632;p60"/>
          <p:cNvSpPr txBox="1">
            <a:spLocks noGrp="1"/>
          </p:cNvSpPr>
          <p:nvPr>
            <p:ph type="title"/>
          </p:nvPr>
        </p:nvSpPr>
        <p:spPr>
          <a:xfrm>
            <a:off x="4210001" y="1931758"/>
            <a:ext cx="4527249" cy="1127622"/>
          </a:xfrm>
          <a:prstGeom prst="rect">
            <a:avLst/>
          </a:prstGeom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lvl="0" algn="ctr"/>
            <a:r>
              <a:rPr lang="en-US" sz="4551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Dance For Food!</a:t>
            </a:r>
            <a:br>
              <a:rPr lang="en-US" sz="4551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3413" i="1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Auditions Sign Up</a:t>
            </a:r>
            <a:endParaRPr sz="3413" i="1">
              <a:solidFill>
                <a:schemeClr val="accent5">
                  <a:lumMod val="60000"/>
                  <a:lumOff val="4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6645" name="Google Shape;6645;p60"/>
          <p:cNvGrpSpPr/>
          <p:nvPr/>
        </p:nvGrpSpPr>
        <p:grpSpPr>
          <a:xfrm>
            <a:off x="11363172" y="7749952"/>
            <a:ext cx="437167" cy="538203"/>
            <a:chOff x="8104454" y="3931137"/>
            <a:chExt cx="307383" cy="378424"/>
          </a:xfrm>
        </p:grpSpPr>
        <p:sp>
          <p:nvSpPr>
            <p:cNvPr id="6646" name="Google Shape;6646;p60"/>
            <p:cNvSpPr/>
            <p:nvPr/>
          </p:nvSpPr>
          <p:spPr>
            <a:xfrm>
              <a:off x="8185879" y="4134067"/>
              <a:ext cx="137023" cy="106063"/>
            </a:xfrm>
            <a:custGeom>
              <a:avLst/>
              <a:gdLst/>
              <a:ahLst/>
              <a:cxnLst/>
              <a:rect l="l" t="t" r="r" b="b"/>
              <a:pathLst>
                <a:path w="3576" h="2768" extrusionOk="0">
                  <a:moveTo>
                    <a:pt x="1615" y="0"/>
                  </a:moveTo>
                  <a:cubicBezTo>
                    <a:pt x="1423" y="0"/>
                    <a:pt x="1231" y="82"/>
                    <a:pt x="1097" y="239"/>
                  </a:cubicBezTo>
                  <a:cubicBezTo>
                    <a:pt x="1058" y="285"/>
                    <a:pt x="476" y="978"/>
                    <a:pt x="0" y="1941"/>
                  </a:cubicBezTo>
                  <a:lnTo>
                    <a:pt x="418" y="2591"/>
                  </a:lnTo>
                  <a:lnTo>
                    <a:pt x="1199" y="2580"/>
                  </a:lnTo>
                  <a:cubicBezTo>
                    <a:pt x="1304" y="2364"/>
                    <a:pt x="1417" y="2163"/>
                    <a:pt x="1527" y="1982"/>
                  </a:cubicBezTo>
                  <a:cubicBezTo>
                    <a:pt x="1576" y="1900"/>
                    <a:pt x="1660" y="1859"/>
                    <a:pt x="1743" y="1859"/>
                  </a:cubicBezTo>
                  <a:cubicBezTo>
                    <a:pt x="1834" y="1859"/>
                    <a:pt x="1924" y="1907"/>
                    <a:pt x="1971" y="1999"/>
                  </a:cubicBezTo>
                  <a:cubicBezTo>
                    <a:pt x="2094" y="2238"/>
                    <a:pt x="2241" y="2501"/>
                    <a:pt x="2413" y="2767"/>
                  </a:cubicBezTo>
                  <a:lnTo>
                    <a:pt x="3232" y="2651"/>
                  </a:lnTo>
                  <a:lnTo>
                    <a:pt x="3575" y="2065"/>
                  </a:lnTo>
                  <a:cubicBezTo>
                    <a:pt x="3076" y="1298"/>
                    <a:pt x="2806" y="533"/>
                    <a:pt x="2799" y="513"/>
                  </a:cubicBezTo>
                  <a:cubicBezTo>
                    <a:pt x="2703" y="232"/>
                    <a:pt x="2440" y="55"/>
                    <a:pt x="2158" y="55"/>
                  </a:cubicBezTo>
                  <a:cubicBezTo>
                    <a:pt x="2089" y="55"/>
                    <a:pt x="2019" y="66"/>
                    <a:pt x="1949" y="88"/>
                  </a:cubicBezTo>
                  <a:cubicBezTo>
                    <a:pt x="1845" y="29"/>
                    <a:pt x="1730" y="0"/>
                    <a:pt x="16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47" name="Google Shape;6647;p60"/>
            <p:cNvSpPr/>
            <p:nvPr/>
          </p:nvSpPr>
          <p:spPr>
            <a:xfrm>
              <a:off x="8154305" y="3931176"/>
              <a:ext cx="245002" cy="154420"/>
            </a:xfrm>
            <a:custGeom>
              <a:avLst/>
              <a:gdLst/>
              <a:ahLst/>
              <a:cxnLst/>
              <a:rect l="l" t="t" r="r" b="b"/>
              <a:pathLst>
                <a:path w="6394" h="4030" extrusionOk="0">
                  <a:moveTo>
                    <a:pt x="2575" y="1"/>
                  </a:moveTo>
                  <a:cubicBezTo>
                    <a:pt x="1156" y="1"/>
                    <a:pt x="1" y="1156"/>
                    <a:pt x="1" y="2576"/>
                  </a:cubicBezTo>
                  <a:lnTo>
                    <a:pt x="364" y="3671"/>
                  </a:lnTo>
                  <a:lnTo>
                    <a:pt x="1865" y="4030"/>
                  </a:lnTo>
                  <a:lnTo>
                    <a:pt x="5755" y="4030"/>
                  </a:lnTo>
                  <a:cubicBezTo>
                    <a:pt x="6394" y="3046"/>
                    <a:pt x="5901" y="2358"/>
                    <a:pt x="5463" y="1990"/>
                  </a:cubicBezTo>
                  <a:cubicBezTo>
                    <a:pt x="5172" y="1745"/>
                    <a:pt x="4924" y="1455"/>
                    <a:pt x="4713" y="1141"/>
                  </a:cubicBezTo>
                  <a:cubicBezTo>
                    <a:pt x="4250" y="453"/>
                    <a:pt x="3464" y="1"/>
                    <a:pt x="25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48" name="Google Shape;6648;p60"/>
            <p:cNvSpPr/>
            <p:nvPr/>
          </p:nvSpPr>
          <p:spPr>
            <a:xfrm>
              <a:off x="8154382" y="3931137"/>
              <a:ext cx="150090" cy="106331"/>
            </a:xfrm>
            <a:custGeom>
              <a:avLst/>
              <a:gdLst/>
              <a:ahLst/>
              <a:cxnLst/>
              <a:rect l="l" t="t" r="r" b="b"/>
              <a:pathLst>
                <a:path w="3917" h="2775" extrusionOk="0">
                  <a:moveTo>
                    <a:pt x="2575" y="1"/>
                  </a:moveTo>
                  <a:cubicBezTo>
                    <a:pt x="1154" y="1"/>
                    <a:pt x="0" y="1156"/>
                    <a:pt x="0" y="2576"/>
                  </a:cubicBezTo>
                  <a:lnTo>
                    <a:pt x="397" y="2775"/>
                  </a:lnTo>
                  <a:cubicBezTo>
                    <a:pt x="397" y="1355"/>
                    <a:pt x="1552" y="201"/>
                    <a:pt x="2972" y="201"/>
                  </a:cubicBezTo>
                  <a:cubicBezTo>
                    <a:pt x="3306" y="201"/>
                    <a:pt x="3624" y="264"/>
                    <a:pt x="3916" y="378"/>
                  </a:cubicBezTo>
                  <a:cubicBezTo>
                    <a:pt x="3525" y="139"/>
                    <a:pt x="3065" y="1"/>
                    <a:pt x="2575" y="1"/>
                  </a:cubicBezTo>
                  <a:close/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49" name="Google Shape;6649;p60"/>
            <p:cNvSpPr/>
            <p:nvPr/>
          </p:nvSpPr>
          <p:spPr>
            <a:xfrm>
              <a:off x="8278875" y="4070230"/>
              <a:ext cx="132962" cy="61998"/>
            </a:xfrm>
            <a:custGeom>
              <a:avLst/>
              <a:gdLst/>
              <a:ahLst/>
              <a:cxnLst/>
              <a:rect l="l" t="t" r="r" b="b"/>
              <a:pathLst>
                <a:path w="3470" h="1618" extrusionOk="0">
                  <a:moveTo>
                    <a:pt x="1443" y="1"/>
                  </a:moveTo>
                  <a:cubicBezTo>
                    <a:pt x="1339" y="1"/>
                    <a:pt x="1231" y="5"/>
                    <a:pt x="1122" y="14"/>
                  </a:cubicBezTo>
                  <a:cubicBezTo>
                    <a:pt x="509" y="61"/>
                    <a:pt x="22" y="225"/>
                    <a:pt x="0" y="232"/>
                  </a:cubicBezTo>
                  <a:lnTo>
                    <a:pt x="375" y="1333"/>
                  </a:lnTo>
                  <a:cubicBezTo>
                    <a:pt x="573" y="1266"/>
                    <a:pt x="1006" y="1164"/>
                    <a:pt x="1445" y="1164"/>
                  </a:cubicBezTo>
                  <a:cubicBezTo>
                    <a:pt x="1814" y="1164"/>
                    <a:pt x="2187" y="1236"/>
                    <a:pt x="2429" y="1461"/>
                  </a:cubicBezTo>
                  <a:cubicBezTo>
                    <a:pt x="2541" y="1566"/>
                    <a:pt x="2684" y="1618"/>
                    <a:pt x="2826" y="1618"/>
                  </a:cubicBezTo>
                  <a:cubicBezTo>
                    <a:pt x="2982" y="1618"/>
                    <a:pt x="3137" y="1555"/>
                    <a:pt x="3252" y="1432"/>
                  </a:cubicBezTo>
                  <a:cubicBezTo>
                    <a:pt x="3470" y="1197"/>
                    <a:pt x="3456" y="829"/>
                    <a:pt x="3221" y="609"/>
                  </a:cubicBezTo>
                  <a:cubicBezTo>
                    <a:pt x="2790" y="209"/>
                    <a:pt x="2180" y="1"/>
                    <a:pt x="1443" y="1"/>
                  </a:cubicBezTo>
                  <a:close/>
                </a:path>
              </a:pathLst>
            </a:custGeom>
            <a:solidFill>
              <a:srgbClr val="FFCABD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50" name="Google Shape;6650;p60"/>
            <p:cNvSpPr/>
            <p:nvPr/>
          </p:nvSpPr>
          <p:spPr>
            <a:xfrm>
              <a:off x="8115298" y="3987694"/>
              <a:ext cx="96483" cy="121237"/>
            </a:xfrm>
            <a:custGeom>
              <a:avLst/>
              <a:gdLst/>
              <a:ahLst/>
              <a:cxnLst/>
              <a:rect l="l" t="t" r="r" b="b"/>
              <a:pathLst>
                <a:path w="2518" h="3164" extrusionOk="0">
                  <a:moveTo>
                    <a:pt x="591" y="0"/>
                  </a:moveTo>
                  <a:cubicBezTo>
                    <a:pt x="586" y="0"/>
                    <a:pt x="581" y="0"/>
                    <a:pt x="576" y="1"/>
                  </a:cubicBezTo>
                  <a:cubicBezTo>
                    <a:pt x="254" y="8"/>
                    <a:pt x="0" y="276"/>
                    <a:pt x="9" y="597"/>
                  </a:cubicBezTo>
                  <a:cubicBezTo>
                    <a:pt x="25" y="1269"/>
                    <a:pt x="386" y="1932"/>
                    <a:pt x="1051" y="2514"/>
                  </a:cubicBezTo>
                  <a:cubicBezTo>
                    <a:pt x="1512" y="2918"/>
                    <a:pt x="1972" y="3154"/>
                    <a:pt x="1990" y="3163"/>
                  </a:cubicBezTo>
                  <a:lnTo>
                    <a:pt x="2517" y="2124"/>
                  </a:lnTo>
                  <a:cubicBezTo>
                    <a:pt x="2174" y="1952"/>
                    <a:pt x="1190" y="1293"/>
                    <a:pt x="1172" y="568"/>
                  </a:cubicBezTo>
                  <a:cubicBezTo>
                    <a:pt x="1168" y="414"/>
                    <a:pt x="1106" y="277"/>
                    <a:pt x="1006" y="175"/>
                  </a:cubicBezTo>
                  <a:cubicBezTo>
                    <a:pt x="901" y="67"/>
                    <a:pt x="753" y="0"/>
                    <a:pt x="591" y="0"/>
                  </a:cubicBezTo>
                  <a:close/>
                </a:path>
              </a:pathLst>
            </a:custGeom>
            <a:solidFill>
              <a:srgbClr val="FFCABD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51" name="Google Shape;6651;p60"/>
            <p:cNvSpPr/>
            <p:nvPr/>
          </p:nvSpPr>
          <p:spPr>
            <a:xfrm>
              <a:off x="8188101" y="4135753"/>
              <a:ext cx="128977" cy="68052"/>
            </a:xfrm>
            <a:custGeom>
              <a:avLst/>
              <a:gdLst/>
              <a:ahLst/>
              <a:cxnLst/>
              <a:rect l="l" t="t" r="r" b="b"/>
              <a:pathLst>
                <a:path w="3366" h="1776" extrusionOk="0">
                  <a:moveTo>
                    <a:pt x="1311" y="1"/>
                  </a:moveTo>
                  <a:cubicBezTo>
                    <a:pt x="1209" y="40"/>
                    <a:pt x="1113" y="105"/>
                    <a:pt x="1036" y="195"/>
                  </a:cubicBezTo>
                  <a:cubicBezTo>
                    <a:pt x="999" y="239"/>
                    <a:pt x="465" y="876"/>
                    <a:pt x="0" y="1775"/>
                  </a:cubicBezTo>
                  <a:lnTo>
                    <a:pt x="3365" y="1775"/>
                  </a:lnTo>
                  <a:cubicBezTo>
                    <a:pt x="2965" y="1098"/>
                    <a:pt x="2749" y="486"/>
                    <a:pt x="2744" y="471"/>
                  </a:cubicBezTo>
                  <a:cubicBezTo>
                    <a:pt x="2647" y="189"/>
                    <a:pt x="2383" y="11"/>
                    <a:pt x="2101" y="11"/>
                  </a:cubicBezTo>
                  <a:cubicBezTo>
                    <a:pt x="2031" y="11"/>
                    <a:pt x="1961" y="22"/>
                    <a:pt x="1891" y="44"/>
                  </a:cubicBezTo>
                  <a:cubicBezTo>
                    <a:pt x="1862" y="26"/>
                    <a:pt x="1831" y="13"/>
                    <a:pt x="1801" y="1"/>
                  </a:cubicBezTo>
                  <a:close/>
                </a:path>
              </a:pathLst>
            </a:custGeom>
            <a:solidFill>
              <a:srgbClr val="FF4809">
                <a:alpha val="36870"/>
              </a:srgbClr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52" name="Google Shape;6652;p60"/>
            <p:cNvSpPr/>
            <p:nvPr/>
          </p:nvSpPr>
          <p:spPr>
            <a:xfrm>
              <a:off x="8179786" y="4064099"/>
              <a:ext cx="146526" cy="104224"/>
            </a:xfrm>
            <a:custGeom>
              <a:avLst/>
              <a:gdLst/>
              <a:ahLst/>
              <a:cxnLst/>
              <a:rect l="l" t="t" r="r" b="b"/>
              <a:pathLst>
                <a:path w="3824" h="2720" extrusionOk="0">
                  <a:moveTo>
                    <a:pt x="333" y="0"/>
                  </a:moveTo>
                  <a:cubicBezTo>
                    <a:pt x="333" y="0"/>
                    <a:pt x="0" y="1623"/>
                    <a:pt x="619" y="2719"/>
                  </a:cubicBezTo>
                  <a:lnTo>
                    <a:pt x="3204" y="2719"/>
                  </a:lnTo>
                  <a:cubicBezTo>
                    <a:pt x="3823" y="1623"/>
                    <a:pt x="3491" y="0"/>
                    <a:pt x="3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53" name="Google Shape;6653;p60"/>
            <p:cNvSpPr/>
            <p:nvPr/>
          </p:nvSpPr>
          <p:spPr>
            <a:xfrm>
              <a:off x="8179901" y="4064099"/>
              <a:ext cx="44410" cy="104224"/>
            </a:xfrm>
            <a:custGeom>
              <a:avLst/>
              <a:gdLst/>
              <a:ahLst/>
              <a:cxnLst/>
              <a:rect l="l" t="t" r="r" b="b"/>
              <a:pathLst>
                <a:path w="1159" h="2720" extrusionOk="0">
                  <a:moveTo>
                    <a:pt x="333" y="0"/>
                  </a:moveTo>
                  <a:cubicBezTo>
                    <a:pt x="333" y="0"/>
                    <a:pt x="1" y="1623"/>
                    <a:pt x="620" y="2719"/>
                  </a:cubicBezTo>
                  <a:lnTo>
                    <a:pt x="1158" y="2719"/>
                  </a:lnTo>
                  <a:cubicBezTo>
                    <a:pt x="539" y="1623"/>
                    <a:pt x="870" y="0"/>
                    <a:pt x="870" y="0"/>
                  </a:cubicBezTo>
                  <a:close/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54" name="Google Shape;6654;p60"/>
            <p:cNvSpPr/>
            <p:nvPr/>
          </p:nvSpPr>
          <p:spPr>
            <a:xfrm>
              <a:off x="8226419" y="4080307"/>
              <a:ext cx="53223" cy="51920"/>
            </a:xfrm>
            <a:custGeom>
              <a:avLst/>
              <a:gdLst/>
              <a:ahLst/>
              <a:cxnLst/>
              <a:rect l="l" t="t" r="r" b="b"/>
              <a:pathLst>
                <a:path w="1389" h="1355" extrusionOk="0">
                  <a:moveTo>
                    <a:pt x="693" y="1"/>
                  </a:moveTo>
                  <a:cubicBezTo>
                    <a:pt x="334" y="1"/>
                    <a:pt x="35" y="283"/>
                    <a:pt x="18" y="646"/>
                  </a:cubicBezTo>
                  <a:cubicBezTo>
                    <a:pt x="0" y="1019"/>
                    <a:pt x="289" y="1337"/>
                    <a:pt x="663" y="1354"/>
                  </a:cubicBezTo>
                  <a:cubicBezTo>
                    <a:pt x="674" y="1354"/>
                    <a:pt x="685" y="1354"/>
                    <a:pt x="696" y="1354"/>
                  </a:cubicBezTo>
                  <a:cubicBezTo>
                    <a:pt x="1055" y="1354"/>
                    <a:pt x="1354" y="1072"/>
                    <a:pt x="1371" y="709"/>
                  </a:cubicBezTo>
                  <a:cubicBezTo>
                    <a:pt x="1388" y="336"/>
                    <a:pt x="1100" y="18"/>
                    <a:pt x="726" y="1"/>
                  </a:cubicBezTo>
                  <a:cubicBezTo>
                    <a:pt x="715" y="1"/>
                    <a:pt x="704" y="1"/>
                    <a:pt x="693" y="1"/>
                  </a:cubicBezTo>
                  <a:close/>
                </a:path>
              </a:pathLst>
            </a:custGeom>
            <a:solidFill>
              <a:srgbClr val="FFCABD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55" name="Google Shape;6655;p60"/>
            <p:cNvSpPr/>
            <p:nvPr/>
          </p:nvSpPr>
          <p:spPr>
            <a:xfrm>
              <a:off x="8176721" y="3989380"/>
              <a:ext cx="152772" cy="116945"/>
            </a:xfrm>
            <a:custGeom>
              <a:avLst/>
              <a:gdLst/>
              <a:ahLst/>
              <a:cxnLst/>
              <a:rect l="l" t="t" r="r" b="b"/>
              <a:pathLst>
                <a:path w="3987" h="3052" extrusionOk="0">
                  <a:moveTo>
                    <a:pt x="1993" y="1"/>
                  </a:moveTo>
                  <a:cubicBezTo>
                    <a:pt x="1907" y="1"/>
                    <a:pt x="1821" y="36"/>
                    <a:pt x="1761" y="108"/>
                  </a:cubicBezTo>
                  <a:cubicBezTo>
                    <a:pt x="1524" y="387"/>
                    <a:pt x="1052" y="693"/>
                    <a:pt x="118" y="693"/>
                  </a:cubicBezTo>
                  <a:cubicBezTo>
                    <a:pt x="90" y="693"/>
                    <a:pt x="62" y="693"/>
                    <a:pt x="33" y="692"/>
                  </a:cubicBezTo>
                  <a:cubicBezTo>
                    <a:pt x="11" y="812"/>
                    <a:pt x="0" y="933"/>
                    <a:pt x="0" y="1058"/>
                  </a:cubicBezTo>
                  <a:cubicBezTo>
                    <a:pt x="0" y="2158"/>
                    <a:pt x="893" y="3052"/>
                    <a:pt x="1994" y="3052"/>
                  </a:cubicBezTo>
                  <a:cubicBezTo>
                    <a:pt x="3094" y="3052"/>
                    <a:pt x="3987" y="2158"/>
                    <a:pt x="3987" y="1058"/>
                  </a:cubicBezTo>
                  <a:cubicBezTo>
                    <a:pt x="3987" y="933"/>
                    <a:pt x="3974" y="812"/>
                    <a:pt x="3953" y="692"/>
                  </a:cubicBezTo>
                  <a:cubicBezTo>
                    <a:pt x="3927" y="692"/>
                    <a:pt x="3902" y="693"/>
                    <a:pt x="3877" y="693"/>
                  </a:cubicBezTo>
                  <a:cubicBezTo>
                    <a:pt x="2936" y="693"/>
                    <a:pt x="2462" y="388"/>
                    <a:pt x="2225" y="108"/>
                  </a:cubicBezTo>
                  <a:cubicBezTo>
                    <a:pt x="2165" y="36"/>
                    <a:pt x="2079" y="1"/>
                    <a:pt x="1993" y="1"/>
                  </a:cubicBezTo>
                  <a:close/>
                </a:path>
              </a:pathLst>
            </a:custGeom>
            <a:solidFill>
              <a:srgbClr val="FFDCCE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56" name="Google Shape;6656;p60"/>
            <p:cNvSpPr/>
            <p:nvPr/>
          </p:nvSpPr>
          <p:spPr>
            <a:xfrm>
              <a:off x="8288608" y="4040802"/>
              <a:ext cx="29619" cy="23680"/>
            </a:xfrm>
            <a:custGeom>
              <a:avLst/>
              <a:gdLst/>
              <a:ahLst/>
              <a:cxnLst/>
              <a:rect l="l" t="t" r="r" b="b"/>
              <a:pathLst>
                <a:path w="773" h="618" extrusionOk="0">
                  <a:moveTo>
                    <a:pt x="387" y="1"/>
                  </a:moveTo>
                  <a:cubicBezTo>
                    <a:pt x="173" y="1"/>
                    <a:pt x="0" y="138"/>
                    <a:pt x="0" y="309"/>
                  </a:cubicBezTo>
                  <a:cubicBezTo>
                    <a:pt x="0" y="479"/>
                    <a:pt x="173" y="618"/>
                    <a:pt x="387" y="618"/>
                  </a:cubicBezTo>
                  <a:cubicBezTo>
                    <a:pt x="600" y="618"/>
                    <a:pt x="773" y="479"/>
                    <a:pt x="773" y="309"/>
                  </a:cubicBezTo>
                  <a:cubicBezTo>
                    <a:pt x="773" y="138"/>
                    <a:pt x="600" y="1"/>
                    <a:pt x="3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57" name="Google Shape;6657;p60"/>
            <p:cNvSpPr/>
            <p:nvPr/>
          </p:nvSpPr>
          <p:spPr>
            <a:xfrm>
              <a:off x="8186913" y="4040802"/>
              <a:ext cx="29696" cy="23680"/>
            </a:xfrm>
            <a:custGeom>
              <a:avLst/>
              <a:gdLst/>
              <a:ahLst/>
              <a:cxnLst/>
              <a:rect l="l" t="t" r="r" b="b"/>
              <a:pathLst>
                <a:path w="775" h="618" extrusionOk="0">
                  <a:moveTo>
                    <a:pt x="388" y="1"/>
                  </a:moveTo>
                  <a:cubicBezTo>
                    <a:pt x="174" y="1"/>
                    <a:pt x="1" y="138"/>
                    <a:pt x="1" y="309"/>
                  </a:cubicBezTo>
                  <a:cubicBezTo>
                    <a:pt x="1" y="479"/>
                    <a:pt x="174" y="618"/>
                    <a:pt x="388" y="618"/>
                  </a:cubicBezTo>
                  <a:cubicBezTo>
                    <a:pt x="601" y="618"/>
                    <a:pt x="774" y="479"/>
                    <a:pt x="774" y="309"/>
                  </a:cubicBezTo>
                  <a:cubicBezTo>
                    <a:pt x="774" y="138"/>
                    <a:pt x="601" y="1"/>
                    <a:pt x="3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58" name="Google Shape;6658;p60"/>
            <p:cNvSpPr/>
            <p:nvPr/>
          </p:nvSpPr>
          <p:spPr>
            <a:xfrm>
              <a:off x="8201589" y="4027582"/>
              <a:ext cx="28240" cy="19810"/>
            </a:xfrm>
            <a:custGeom>
              <a:avLst/>
              <a:gdLst/>
              <a:ahLst/>
              <a:cxnLst/>
              <a:rect l="l" t="t" r="r" b="b"/>
              <a:pathLst>
                <a:path w="737" h="517" extrusionOk="0">
                  <a:moveTo>
                    <a:pt x="367" y="1"/>
                  </a:moveTo>
                  <a:cubicBezTo>
                    <a:pt x="165" y="1"/>
                    <a:pt x="1" y="165"/>
                    <a:pt x="1" y="367"/>
                  </a:cubicBezTo>
                  <a:cubicBezTo>
                    <a:pt x="1" y="450"/>
                    <a:pt x="66" y="516"/>
                    <a:pt x="150" y="516"/>
                  </a:cubicBezTo>
                  <a:cubicBezTo>
                    <a:pt x="234" y="516"/>
                    <a:pt x="299" y="449"/>
                    <a:pt x="299" y="367"/>
                  </a:cubicBezTo>
                  <a:cubicBezTo>
                    <a:pt x="299" y="329"/>
                    <a:pt x="330" y="298"/>
                    <a:pt x="368" y="298"/>
                  </a:cubicBezTo>
                  <a:cubicBezTo>
                    <a:pt x="407" y="298"/>
                    <a:pt x="437" y="329"/>
                    <a:pt x="437" y="367"/>
                  </a:cubicBezTo>
                  <a:cubicBezTo>
                    <a:pt x="437" y="450"/>
                    <a:pt x="504" y="516"/>
                    <a:pt x="587" y="516"/>
                  </a:cubicBezTo>
                  <a:cubicBezTo>
                    <a:pt x="669" y="516"/>
                    <a:pt x="736" y="450"/>
                    <a:pt x="733" y="367"/>
                  </a:cubicBezTo>
                  <a:cubicBezTo>
                    <a:pt x="733" y="165"/>
                    <a:pt x="569" y="1"/>
                    <a:pt x="367" y="1"/>
                  </a:cubicBezTo>
                  <a:close/>
                </a:path>
              </a:pathLst>
            </a:custGeom>
            <a:solidFill>
              <a:srgbClr val="423E4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59" name="Google Shape;6659;p60"/>
            <p:cNvSpPr/>
            <p:nvPr/>
          </p:nvSpPr>
          <p:spPr>
            <a:xfrm>
              <a:off x="8276231" y="4027582"/>
              <a:ext cx="28240" cy="19810"/>
            </a:xfrm>
            <a:custGeom>
              <a:avLst/>
              <a:gdLst/>
              <a:ahLst/>
              <a:cxnLst/>
              <a:rect l="l" t="t" r="r" b="b"/>
              <a:pathLst>
                <a:path w="737" h="517" extrusionOk="0">
                  <a:moveTo>
                    <a:pt x="367" y="1"/>
                  </a:moveTo>
                  <a:cubicBezTo>
                    <a:pt x="165" y="1"/>
                    <a:pt x="1" y="165"/>
                    <a:pt x="1" y="367"/>
                  </a:cubicBezTo>
                  <a:cubicBezTo>
                    <a:pt x="1" y="450"/>
                    <a:pt x="67" y="516"/>
                    <a:pt x="150" y="516"/>
                  </a:cubicBezTo>
                  <a:cubicBezTo>
                    <a:pt x="233" y="516"/>
                    <a:pt x="299" y="449"/>
                    <a:pt x="299" y="367"/>
                  </a:cubicBezTo>
                  <a:cubicBezTo>
                    <a:pt x="299" y="329"/>
                    <a:pt x="330" y="298"/>
                    <a:pt x="369" y="298"/>
                  </a:cubicBezTo>
                  <a:cubicBezTo>
                    <a:pt x="407" y="298"/>
                    <a:pt x="438" y="329"/>
                    <a:pt x="438" y="367"/>
                  </a:cubicBezTo>
                  <a:cubicBezTo>
                    <a:pt x="438" y="450"/>
                    <a:pt x="504" y="516"/>
                    <a:pt x="587" y="516"/>
                  </a:cubicBezTo>
                  <a:cubicBezTo>
                    <a:pt x="668" y="516"/>
                    <a:pt x="736" y="450"/>
                    <a:pt x="734" y="367"/>
                  </a:cubicBezTo>
                  <a:cubicBezTo>
                    <a:pt x="734" y="165"/>
                    <a:pt x="570" y="1"/>
                    <a:pt x="367" y="1"/>
                  </a:cubicBezTo>
                  <a:close/>
                </a:path>
              </a:pathLst>
            </a:custGeom>
            <a:solidFill>
              <a:srgbClr val="423E4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60" name="Google Shape;6660;p60"/>
            <p:cNvSpPr/>
            <p:nvPr/>
          </p:nvSpPr>
          <p:spPr>
            <a:xfrm>
              <a:off x="8237761" y="4045707"/>
              <a:ext cx="30577" cy="15442"/>
            </a:xfrm>
            <a:custGeom>
              <a:avLst/>
              <a:gdLst/>
              <a:ahLst/>
              <a:cxnLst/>
              <a:rect l="l" t="t" r="r" b="b"/>
              <a:pathLst>
                <a:path w="798" h="403" extrusionOk="0">
                  <a:moveTo>
                    <a:pt x="167" y="0"/>
                  </a:moveTo>
                  <a:cubicBezTo>
                    <a:pt x="133" y="0"/>
                    <a:pt x="98" y="12"/>
                    <a:pt x="69" y="37"/>
                  </a:cubicBezTo>
                  <a:cubicBezTo>
                    <a:pt x="8" y="91"/>
                    <a:pt x="1" y="185"/>
                    <a:pt x="56" y="247"/>
                  </a:cubicBezTo>
                  <a:cubicBezTo>
                    <a:pt x="142" y="347"/>
                    <a:pt x="267" y="403"/>
                    <a:pt x="399" y="403"/>
                  </a:cubicBezTo>
                  <a:cubicBezTo>
                    <a:pt x="530" y="403"/>
                    <a:pt x="656" y="347"/>
                    <a:pt x="743" y="247"/>
                  </a:cubicBezTo>
                  <a:cubicBezTo>
                    <a:pt x="797" y="185"/>
                    <a:pt x="791" y="91"/>
                    <a:pt x="729" y="37"/>
                  </a:cubicBezTo>
                  <a:cubicBezTo>
                    <a:pt x="700" y="12"/>
                    <a:pt x="665" y="0"/>
                    <a:pt x="630" y="0"/>
                  </a:cubicBezTo>
                  <a:cubicBezTo>
                    <a:pt x="589" y="0"/>
                    <a:pt x="547" y="17"/>
                    <a:pt x="518" y="52"/>
                  </a:cubicBezTo>
                  <a:cubicBezTo>
                    <a:pt x="487" y="85"/>
                    <a:pt x="444" y="105"/>
                    <a:pt x="399" y="105"/>
                  </a:cubicBezTo>
                  <a:cubicBezTo>
                    <a:pt x="353" y="105"/>
                    <a:pt x="311" y="85"/>
                    <a:pt x="280" y="52"/>
                  </a:cubicBezTo>
                  <a:cubicBezTo>
                    <a:pt x="250" y="17"/>
                    <a:pt x="209" y="0"/>
                    <a:pt x="167" y="0"/>
                  </a:cubicBezTo>
                  <a:close/>
                </a:path>
              </a:pathLst>
            </a:custGeom>
            <a:solidFill>
              <a:srgbClr val="423E4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61" name="Google Shape;6661;p60"/>
            <p:cNvSpPr/>
            <p:nvPr/>
          </p:nvSpPr>
          <p:spPr>
            <a:xfrm>
              <a:off x="8105182" y="4154950"/>
              <a:ext cx="295696" cy="29619"/>
            </a:xfrm>
            <a:custGeom>
              <a:avLst/>
              <a:gdLst/>
              <a:ahLst/>
              <a:cxnLst/>
              <a:rect l="l" t="t" r="r" b="b"/>
              <a:pathLst>
                <a:path w="7717" h="773" extrusionOk="0">
                  <a:moveTo>
                    <a:pt x="394" y="0"/>
                  </a:moveTo>
                  <a:cubicBezTo>
                    <a:pt x="177" y="0"/>
                    <a:pt x="1" y="180"/>
                    <a:pt x="9" y="399"/>
                  </a:cubicBezTo>
                  <a:cubicBezTo>
                    <a:pt x="15" y="610"/>
                    <a:pt x="194" y="773"/>
                    <a:pt x="405" y="773"/>
                  </a:cubicBezTo>
                  <a:lnTo>
                    <a:pt x="7323" y="773"/>
                  </a:lnTo>
                  <a:cubicBezTo>
                    <a:pt x="7542" y="773"/>
                    <a:pt x="7716" y="593"/>
                    <a:pt x="7708" y="373"/>
                  </a:cubicBezTo>
                  <a:cubicBezTo>
                    <a:pt x="7701" y="163"/>
                    <a:pt x="7521" y="0"/>
                    <a:pt x="7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62" name="Google Shape;6662;p60"/>
            <p:cNvSpPr/>
            <p:nvPr/>
          </p:nvSpPr>
          <p:spPr>
            <a:xfrm>
              <a:off x="8104454" y="4154950"/>
              <a:ext cx="45368" cy="29619"/>
            </a:xfrm>
            <a:custGeom>
              <a:avLst/>
              <a:gdLst/>
              <a:ahLst/>
              <a:cxnLst/>
              <a:rect l="l" t="t" r="r" b="b"/>
              <a:pathLst>
                <a:path w="1184" h="773" extrusionOk="0">
                  <a:moveTo>
                    <a:pt x="404" y="0"/>
                  </a:moveTo>
                  <a:cubicBezTo>
                    <a:pt x="193" y="0"/>
                    <a:pt x="14" y="163"/>
                    <a:pt x="8" y="373"/>
                  </a:cubicBezTo>
                  <a:cubicBezTo>
                    <a:pt x="1" y="593"/>
                    <a:pt x="176" y="773"/>
                    <a:pt x="393" y="773"/>
                  </a:cubicBezTo>
                  <a:lnTo>
                    <a:pt x="1182" y="773"/>
                  </a:lnTo>
                  <a:cubicBezTo>
                    <a:pt x="971" y="773"/>
                    <a:pt x="797" y="599"/>
                    <a:pt x="797" y="386"/>
                  </a:cubicBezTo>
                  <a:cubicBezTo>
                    <a:pt x="797" y="174"/>
                    <a:pt x="971" y="0"/>
                    <a:pt x="1183" y="0"/>
                  </a:cubicBezTo>
                  <a:close/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63" name="Google Shape;6663;p60"/>
            <p:cNvSpPr/>
            <p:nvPr/>
          </p:nvSpPr>
          <p:spPr>
            <a:xfrm>
              <a:off x="8278262" y="4213077"/>
              <a:ext cx="95640" cy="88897"/>
            </a:xfrm>
            <a:custGeom>
              <a:avLst/>
              <a:gdLst/>
              <a:ahLst/>
              <a:cxnLst/>
              <a:rect l="l" t="t" r="r" b="b"/>
              <a:pathLst>
                <a:path w="2496" h="2320" extrusionOk="0">
                  <a:moveTo>
                    <a:pt x="1163" y="1"/>
                  </a:moveTo>
                  <a:lnTo>
                    <a:pt x="1" y="701"/>
                  </a:lnTo>
                  <a:cubicBezTo>
                    <a:pt x="340" y="1228"/>
                    <a:pt x="778" y="1770"/>
                    <a:pt x="1316" y="2180"/>
                  </a:cubicBezTo>
                  <a:cubicBezTo>
                    <a:pt x="1438" y="2273"/>
                    <a:pt x="1581" y="2319"/>
                    <a:pt x="1725" y="2319"/>
                  </a:cubicBezTo>
                  <a:cubicBezTo>
                    <a:pt x="1732" y="2319"/>
                    <a:pt x="1738" y="2319"/>
                    <a:pt x="1744" y="2319"/>
                  </a:cubicBezTo>
                  <a:cubicBezTo>
                    <a:pt x="1942" y="2314"/>
                    <a:pt x="2138" y="2223"/>
                    <a:pt x="2268" y="2052"/>
                  </a:cubicBezTo>
                  <a:cubicBezTo>
                    <a:pt x="2496" y="1754"/>
                    <a:pt x="2438" y="1328"/>
                    <a:pt x="2139" y="1101"/>
                  </a:cubicBezTo>
                  <a:cubicBezTo>
                    <a:pt x="1753" y="806"/>
                    <a:pt x="1427" y="404"/>
                    <a:pt x="1163" y="1"/>
                  </a:cubicBezTo>
                  <a:close/>
                </a:path>
              </a:pathLst>
            </a:custGeom>
            <a:solidFill>
              <a:srgbClr val="FFDCCE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64" name="Google Shape;6664;p60"/>
            <p:cNvSpPr/>
            <p:nvPr/>
          </p:nvSpPr>
          <p:spPr>
            <a:xfrm>
              <a:off x="8162314" y="4208249"/>
              <a:ext cx="69470" cy="101311"/>
            </a:xfrm>
            <a:custGeom>
              <a:avLst/>
              <a:gdLst/>
              <a:ahLst/>
              <a:cxnLst/>
              <a:rect l="l" t="t" r="r" b="b"/>
              <a:pathLst>
                <a:path w="1813" h="2644" extrusionOk="0">
                  <a:moveTo>
                    <a:pt x="614" y="1"/>
                  </a:moveTo>
                  <a:cubicBezTo>
                    <a:pt x="336" y="562"/>
                    <a:pt x="96" y="1217"/>
                    <a:pt x="18" y="1888"/>
                  </a:cubicBezTo>
                  <a:cubicBezTo>
                    <a:pt x="0" y="2048"/>
                    <a:pt x="41" y="2201"/>
                    <a:pt x="120" y="2327"/>
                  </a:cubicBezTo>
                  <a:cubicBezTo>
                    <a:pt x="226" y="2496"/>
                    <a:pt x="404" y="2615"/>
                    <a:pt x="617" y="2639"/>
                  </a:cubicBezTo>
                  <a:cubicBezTo>
                    <a:pt x="643" y="2642"/>
                    <a:pt x="669" y="2644"/>
                    <a:pt x="695" y="2644"/>
                  </a:cubicBezTo>
                  <a:cubicBezTo>
                    <a:pt x="1035" y="2644"/>
                    <a:pt x="1330" y="2388"/>
                    <a:pt x="1367" y="2042"/>
                  </a:cubicBezTo>
                  <a:cubicBezTo>
                    <a:pt x="1424" y="1558"/>
                    <a:pt x="1601" y="1071"/>
                    <a:pt x="1813" y="640"/>
                  </a:cubicBezTo>
                  <a:lnTo>
                    <a:pt x="614" y="1"/>
                  </a:lnTo>
                  <a:close/>
                </a:path>
              </a:pathLst>
            </a:custGeom>
            <a:solidFill>
              <a:srgbClr val="FFDCCE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</p:grpSp>
      <p:grpSp>
        <p:nvGrpSpPr>
          <p:cNvPr id="6665" name="Google Shape;6665;p60"/>
          <p:cNvGrpSpPr/>
          <p:nvPr/>
        </p:nvGrpSpPr>
        <p:grpSpPr>
          <a:xfrm>
            <a:off x="766205" y="2765491"/>
            <a:ext cx="492262" cy="538311"/>
            <a:chOff x="735079" y="2713216"/>
            <a:chExt cx="346122" cy="378500"/>
          </a:xfrm>
        </p:grpSpPr>
        <p:sp>
          <p:nvSpPr>
            <p:cNvPr id="6666" name="Google Shape;6666;p60"/>
            <p:cNvSpPr/>
            <p:nvPr/>
          </p:nvSpPr>
          <p:spPr>
            <a:xfrm>
              <a:off x="873444" y="2713216"/>
              <a:ext cx="69278" cy="66711"/>
            </a:xfrm>
            <a:custGeom>
              <a:avLst/>
              <a:gdLst/>
              <a:ahLst/>
              <a:cxnLst/>
              <a:rect l="l" t="t" r="r" b="b"/>
              <a:pathLst>
                <a:path w="1808" h="1741" extrusionOk="0">
                  <a:moveTo>
                    <a:pt x="905" y="0"/>
                  </a:moveTo>
                  <a:cubicBezTo>
                    <a:pt x="884" y="0"/>
                    <a:pt x="863" y="1"/>
                    <a:pt x="841" y="3"/>
                  </a:cubicBezTo>
                  <a:cubicBezTo>
                    <a:pt x="362" y="37"/>
                    <a:pt x="1" y="454"/>
                    <a:pt x="36" y="934"/>
                  </a:cubicBezTo>
                  <a:cubicBezTo>
                    <a:pt x="70" y="1391"/>
                    <a:pt x="451" y="1740"/>
                    <a:pt x="902" y="1740"/>
                  </a:cubicBezTo>
                  <a:cubicBezTo>
                    <a:pt x="924" y="1740"/>
                    <a:pt x="946" y="1739"/>
                    <a:pt x="968" y="1738"/>
                  </a:cubicBezTo>
                  <a:cubicBezTo>
                    <a:pt x="1447" y="1703"/>
                    <a:pt x="1807" y="1286"/>
                    <a:pt x="1772" y="807"/>
                  </a:cubicBezTo>
                  <a:cubicBezTo>
                    <a:pt x="1739" y="349"/>
                    <a:pt x="1357" y="0"/>
                    <a:pt x="9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67" name="Google Shape;6667;p60"/>
            <p:cNvSpPr/>
            <p:nvPr/>
          </p:nvSpPr>
          <p:spPr>
            <a:xfrm>
              <a:off x="744850" y="2893231"/>
              <a:ext cx="326503" cy="183004"/>
            </a:xfrm>
            <a:custGeom>
              <a:avLst/>
              <a:gdLst/>
              <a:ahLst/>
              <a:cxnLst/>
              <a:rect l="l" t="t" r="r" b="b"/>
              <a:pathLst>
                <a:path w="8521" h="4776" extrusionOk="0">
                  <a:moveTo>
                    <a:pt x="527" y="0"/>
                  </a:moveTo>
                  <a:cubicBezTo>
                    <a:pt x="527" y="0"/>
                    <a:pt x="121" y="783"/>
                    <a:pt x="1" y="1742"/>
                  </a:cubicBezTo>
                  <a:lnTo>
                    <a:pt x="79" y="2630"/>
                  </a:lnTo>
                  <a:lnTo>
                    <a:pt x="908" y="3866"/>
                  </a:lnTo>
                  <a:lnTo>
                    <a:pt x="4261" y="4776"/>
                  </a:lnTo>
                  <a:lnTo>
                    <a:pt x="7492" y="4042"/>
                  </a:lnTo>
                  <a:lnTo>
                    <a:pt x="8435" y="2645"/>
                  </a:lnTo>
                  <a:lnTo>
                    <a:pt x="8520" y="1742"/>
                  </a:lnTo>
                  <a:cubicBezTo>
                    <a:pt x="8402" y="783"/>
                    <a:pt x="7995" y="0"/>
                    <a:pt x="7995" y="0"/>
                  </a:cubicBezTo>
                  <a:cubicBezTo>
                    <a:pt x="7282" y="2036"/>
                    <a:pt x="5578" y="2105"/>
                    <a:pt x="5348" y="2105"/>
                  </a:cubicBezTo>
                  <a:cubicBezTo>
                    <a:pt x="5331" y="2105"/>
                    <a:pt x="5322" y="2105"/>
                    <a:pt x="5322" y="2105"/>
                  </a:cubicBezTo>
                  <a:lnTo>
                    <a:pt x="3200" y="2105"/>
                  </a:lnTo>
                  <a:cubicBezTo>
                    <a:pt x="3200" y="2105"/>
                    <a:pt x="3191" y="2105"/>
                    <a:pt x="3174" y="2105"/>
                  </a:cubicBezTo>
                  <a:cubicBezTo>
                    <a:pt x="2944" y="2105"/>
                    <a:pt x="1239" y="2036"/>
                    <a:pt x="5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68" name="Google Shape;6668;p60"/>
            <p:cNvSpPr/>
            <p:nvPr/>
          </p:nvSpPr>
          <p:spPr>
            <a:xfrm>
              <a:off x="1010046" y="2892925"/>
              <a:ext cx="55944" cy="59315"/>
            </a:xfrm>
            <a:custGeom>
              <a:avLst/>
              <a:gdLst/>
              <a:ahLst/>
              <a:cxnLst/>
              <a:rect l="l" t="t" r="r" b="b"/>
              <a:pathLst>
                <a:path w="1460" h="1548" extrusionOk="0">
                  <a:moveTo>
                    <a:pt x="1074" y="1"/>
                  </a:moveTo>
                  <a:cubicBezTo>
                    <a:pt x="810" y="753"/>
                    <a:pt x="411" y="1237"/>
                    <a:pt x="1" y="1548"/>
                  </a:cubicBezTo>
                  <a:cubicBezTo>
                    <a:pt x="428" y="1462"/>
                    <a:pt x="919" y="1310"/>
                    <a:pt x="1460" y="1041"/>
                  </a:cubicBezTo>
                  <a:cubicBezTo>
                    <a:pt x="1296" y="431"/>
                    <a:pt x="1074" y="1"/>
                    <a:pt x="1074" y="1"/>
                  </a:cubicBezTo>
                  <a:close/>
                </a:path>
              </a:pathLst>
            </a:custGeom>
            <a:solidFill>
              <a:srgbClr val="B168BE">
                <a:alpha val="48600"/>
              </a:srgbClr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69" name="Google Shape;6669;p60"/>
            <p:cNvSpPr/>
            <p:nvPr/>
          </p:nvSpPr>
          <p:spPr>
            <a:xfrm>
              <a:off x="750176" y="2892925"/>
              <a:ext cx="55905" cy="59277"/>
            </a:xfrm>
            <a:custGeom>
              <a:avLst/>
              <a:gdLst/>
              <a:ahLst/>
              <a:cxnLst/>
              <a:rect l="l" t="t" r="r" b="b"/>
              <a:pathLst>
                <a:path w="1459" h="1547" extrusionOk="0">
                  <a:moveTo>
                    <a:pt x="388" y="1"/>
                  </a:moveTo>
                  <a:cubicBezTo>
                    <a:pt x="388" y="1"/>
                    <a:pt x="164" y="431"/>
                    <a:pt x="0" y="1043"/>
                  </a:cubicBezTo>
                  <a:cubicBezTo>
                    <a:pt x="376" y="1230"/>
                    <a:pt x="861" y="1429"/>
                    <a:pt x="1458" y="1547"/>
                  </a:cubicBezTo>
                  <a:cubicBezTo>
                    <a:pt x="1049" y="1236"/>
                    <a:pt x="651" y="752"/>
                    <a:pt x="388" y="1"/>
                  </a:cubicBezTo>
                  <a:close/>
                </a:path>
              </a:pathLst>
            </a:custGeom>
            <a:solidFill>
              <a:srgbClr val="B168BE">
                <a:alpha val="48600"/>
              </a:srgbClr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70" name="Google Shape;6670;p60"/>
            <p:cNvSpPr/>
            <p:nvPr/>
          </p:nvSpPr>
          <p:spPr>
            <a:xfrm>
              <a:off x="735079" y="2861389"/>
              <a:ext cx="346122" cy="112002"/>
            </a:xfrm>
            <a:custGeom>
              <a:avLst/>
              <a:gdLst/>
              <a:ahLst/>
              <a:cxnLst/>
              <a:rect l="l" t="t" r="r" b="b"/>
              <a:pathLst>
                <a:path w="9033" h="2923" extrusionOk="0">
                  <a:moveTo>
                    <a:pt x="731" y="0"/>
                  </a:moveTo>
                  <a:cubicBezTo>
                    <a:pt x="505" y="0"/>
                    <a:pt x="286" y="121"/>
                    <a:pt x="170" y="333"/>
                  </a:cubicBezTo>
                  <a:cubicBezTo>
                    <a:pt x="1" y="644"/>
                    <a:pt x="114" y="1032"/>
                    <a:pt x="424" y="1202"/>
                  </a:cubicBezTo>
                  <a:cubicBezTo>
                    <a:pt x="1420" y="1748"/>
                    <a:pt x="2239" y="1877"/>
                    <a:pt x="2975" y="1877"/>
                  </a:cubicBezTo>
                  <a:lnTo>
                    <a:pt x="4517" y="2922"/>
                  </a:lnTo>
                  <a:lnTo>
                    <a:pt x="6057" y="1877"/>
                  </a:lnTo>
                  <a:cubicBezTo>
                    <a:pt x="6795" y="1877"/>
                    <a:pt x="7613" y="1747"/>
                    <a:pt x="8609" y="1202"/>
                  </a:cubicBezTo>
                  <a:cubicBezTo>
                    <a:pt x="8918" y="1032"/>
                    <a:pt x="9033" y="642"/>
                    <a:pt x="8863" y="333"/>
                  </a:cubicBezTo>
                  <a:cubicBezTo>
                    <a:pt x="8747" y="121"/>
                    <a:pt x="8527" y="0"/>
                    <a:pt x="8301" y="0"/>
                  </a:cubicBezTo>
                  <a:cubicBezTo>
                    <a:pt x="8197" y="0"/>
                    <a:pt x="8091" y="26"/>
                    <a:pt x="7994" y="79"/>
                  </a:cubicBezTo>
                  <a:cubicBezTo>
                    <a:pt x="7228" y="498"/>
                    <a:pt x="6488" y="595"/>
                    <a:pt x="5970" y="595"/>
                  </a:cubicBezTo>
                  <a:cubicBezTo>
                    <a:pt x="5533" y="595"/>
                    <a:pt x="5254" y="526"/>
                    <a:pt x="5247" y="525"/>
                  </a:cubicBezTo>
                  <a:lnTo>
                    <a:pt x="3786" y="525"/>
                  </a:lnTo>
                  <a:cubicBezTo>
                    <a:pt x="3778" y="526"/>
                    <a:pt x="3498" y="595"/>
                    <a:pt x="3061" y="595"/>
                  </a:cubicBezTo>
                  <a:cubicBezTo>
                    <a:pt x="2543" y="595"/>
                    <a:pt x="1804" y="498"/>
                    <a:pt x="1039" y="79"/>
                  </a:cubicBezTo>
                  <a:cubicBezTo>
                    <a:pt x="941" y="26"/>
                    <a:pt x="835" y="0"/>
                    <a:pt x="731" y="0"/>
                  </a:cubicBezTo>
                  <a:close/>
                </a:path>
              </a:pathLst>
            </a:custGeom>
            <a:solidFill>
              <a:srgbClr val="FFD5CA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71" name="Google Shape;6671;p60"/>
            <p:cNvSpPr/>
            <p:nvPr/>
          </p:nvSpPr>
          <p:spPr>
            <a:xfrm>
              <a:off x="820527" y="2791383"/>
              <a:ext cx="175073" cy="123421"/>
            </a:xfrm>
            <a:custGeom>
              <a:avLst/>
              <a:gdLst/>
              <a:ahLst/>
              <a:cxnLst/>
              <a:rect l="l" t="t" r="r" b="b"/>
              <a:pathLst>
                <a:path w="4569" h="3221" extrusionOk="0">
                  <a:moveTo>
                    <a:pt x="538" y="0"/>
                  </a:moveTo>
                  <a:lnTo>
                    <a:pt x="20" y="632"/>
                  </a:lnTo>
                  <a:cubicBezTo>
                    <a:pt x="6" y="732"/>
                    <a:pt x="0" y="833"/>
                    <a:pt x="0" y="937"/>
                  </a:cubicBezTo>
                  <a:cubicBezTo>
                    <a:pt x="0" y="2198"/>
                    <a:pt x="1022" y="3220"/>
                    <a:pt x="2285" y="3220"/>
                  </a:cubicBezTo>
                  <a:cubicBezTo>
                    <a:pt x="3546" y="3220"/>
                    <a:pt x="4569" y="2198"/>
                    <a:pt x="4569" y="937"/>
                  </a:cubicBezTo>
                  <a:cubicBezTo>
                    <a:pt x="4569" y="833"/>
                    <a:pt x="4562" y="732"/>
                    <a:pt x="4549" y="632"/>
                  </a:cubicBezTo>
                  <a:lnTo>
                    <a:pt x="3722" y="0"/>
                  </a:lnTo>
                  <a:close/>
                </a:path>
              </a:pathLst>
            </a:custGeom>
            <a:solidFill>
              <a:srgbClr val="FFDCCE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72" name="Google Shape;6672;p60"/>
            <p:cNvSpPr/>
            <p:nvPr/>
          </p:nvSpPr>
          <p:spPr>
            <a:xfrm>
              <a:off x="833517" y="2740076"/>
              <a:ext cx="149170" cy="41689"/>
            </a:xfrm>
            <a:custGeom>
              <a:avLst/>
              <a:gdLst/>
              <a:ahLst/>
              <a:cxnLst/>
              <a:rect l="l" t="t" r="r" b="b"/>
              <a:pathLst>
                <a:path w="3893" h="1088" extrusionOk="0">
                  <a:moveTo>
                    <a:pt x="1947" y="1"/>
                  </a:moveTo>
                  <a:cubicBezTo>
                    <a:pt x="1124" y="1"/>
                    <a:pt x="403" y="436"/>
                    <a:pt x="1" y="1088"/>
                  </a:cubicBezTo>
                  <a:lnTo>
                    <a:pt x="3892" y="1088"/>
                  </a:lnTo>
                  <a:cubicBezTo>
                    <a:pt x="3490" y="435"/>
                    <a:pt x="2770" y="1"/>
                    <a:pt x="19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73" name="Google Shape;6673;p60"/>
            <p:cNvSpPr/>
            <p:nvPr/>
          </p:nvSpPr>
          <p:spPr>
            <a:xfrm>
              <a:off x="833594" y="2740153"/>
              <a:ext cx="84835" cy="41651"/>
            </a:xfrm>
            <a:custGeom>
              <a:avLst/>
              <a:gdLst/>
              <a:ahLst/>
              <a:cxnLst/>
              <a:rect l="l" t="t" r="r" b="b"/>
              <a:pathLst>
                <a:path w="2214" h="1087" extrusionOk="0">
                  <a:moveTo>
                    <a:pt x="1946" y="0"/>
                  </a:moveTo>
                  <a:cubicBezTo>
                    <a:pt x="1124" y="0"/>
                    <a:pt x="403" y="434"/>
                    <a:pt x="1" y="1087"/>
                  </a:cubicBezTo>
                  <a:lnTo>
                    <a:pt x="537" y="1087"/>
                  </a:lnTo>
                  <a:cubicBezTo>
                    <a:pt x="893" y="507"/>
                    <a:pt x="1504" y="97"/>
                    <a:pt x="2213" y="16"/>
                  </a:cubicBezTo>
                  <a:cubicBezTo>
                    <a:pt x="2192" y="13"/>
                    <a:pt x="2170" y="11"/>
                    <a:pt x="2149" y="10"/>
                  </a:cubicBezTo>
                  <a:cubicBezTo>
                    <a:pt x="2081" y="2"/>
                    <a:pt x="2013" y="0"/>
                    <a:pt x="1946" y="0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74" name="Google Shape;6674;p60"/>
            <p:cNvSpPr/>
            <p:nvPr/>
          </p:nvSpPr>
          <p:spPr>
            <a:xfrm>
              <a:off x="821370" y="2772416"/>
              <a:ext cx="173463" cy="43337"/>
            </a:xfrm>
            <a:custGeom>
              <a:avLst/>
              <a:gdLst/>
              <a:ahLst/>
              <a:cxnLst/>
              <a:rect l="l" t="t" r="r" b="b"/>
              <a:pathLst>
                <a:path w="4527" h="1131" extrusionOk="0">
                  <a:moveTo>
                    <a:pt x="2265" y="0"/>
                  </a:moveTo>
                  <a:cubicBezTo>
                    <a:pt x="1540" y="0"/>
                    <a:pt x="868" y="88"/>
                    <a:pt x="319" y="237"/>
                  </a:cubicBezTo>
                  <a:cubicBezTo>
                    <a:pt x="155" y="503"/>
                    <a:pt x="43" y="805"/>
                    <a:pt x="0" y="1130"/>
                  </a:cubicBezTo>
                  <a:cubicBezTo>
                    <a:pt x="598" y="922"/>
                    <a:pt x="1393" y="797"/>
                    <a:pt x="2264" y="797"/>
                  </a:cubicBezTo>
                  <a:cubicBezTo>
                    <a:pt x="3134" y="797"/>
                    <a:pt x="3929" y="922"/>
                    <a:pt x="4527" y="1130"/>
                  </a:cubicBezTo>
                  <a:cubicBezTo>
                    <a:pt x="4485" y="805"/>
                    <a:pt x="4373" y="504"/>
                    <a:pt x="4210" y="237"/>
                  </a:cubicBezTo>
                  <a:cubicBezTo>
                    <a:pt x="3660" y="88"/>
                    <a:pt x="2989" y="0"/>
                    <a:pt x="22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75" name="Google Shape;6675;p60"/>
            <p:cNvSpPr/>
            <p:nvPr/>
          </p:nvSpPr>
          <p:spPr>
            <a:xfrm>
              <a:off x="819186" y="2791422"/>
              <a:ext cx="99242" cy="123497"/>
            </a:xfrm>
            <a:custGeom>
              <a:avLst/>
              <a:gdLst/>
              <a:ahLst/>
              <a:cxnLst/>
              <a:rect l="l" t="t" r="r" b="b"/>
              <a:pathLst>
                <a:path w="2590" h="3223" extrusionOk="0">
                  <a:moveTo>
                    <a:pt x="774" y="0"/>
                  </a:moveTo>
                  <a:lnTo>
                    <a:pt x="56" y="634"/>
                  </a:lnTo>
                  <a:cubicBezTo>
                    <a:pt x="52" y="659"/>
                    <a:pt x="50" y="684"/>
                    <a:pt x="47" y="709"/>
                  </a:cubicBezTo>
                  <a:cubicBezTo>
                    <a:pt x="0" y="1163"/>
                    <a:pt x="93" y="1627"/>
                    <a:pt x="311" y="2028"/>
                  </a:cubicBezTo>
                  <a:cubicBezTo>
                    <a:pt x="701" y="2738"/>
                    <a:pt x="1453" y="3222"/>
                    <a:pt x="2321" y="3222"/>
                  </a:cubicBezTo>
                  <a:cubicBezTo>
                    <a:pt x="2411" y="3222"/>
                    <a:pt x="2499" y="3217"/>
                    <a:pt x="2589" y="3207"/>
                  </a:cubicBezTo>
                  <a:cubicBezTo>
                    <a:pt x="1454" y="3074"/>
                    <a:pt x="574" y="2108"/>
                    <a:pt x="574" y="938"/>
                  </a:cubicBezTo>
                  <a:cubicBezTo>
                    <a:pt x="574" y="835"/>
                    <a:pt x="580" y="733"/>
                    <a:pt x="594" y="634"/>
                  </a:cubicBezTo>
                  <a:cubicBezTo>
                    <a:pt x="622" y="412"/>
                    <a:pt x="685" y="198"/>
                    <a:pt x="774" y="0"/>
                  </a:cubicBezTo>
                  <a:close/>
                </a:path>
              </a:pathLst>
            </a:custGeom>
            <a:solidFill>
              <a:srgbClr val="FFCABD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76" name="Google Shape;6676;p60"/>
            <p:cNvSpPr/>
            <p:nvPr/>
          </p:nvSpPr>
          <p:spPr>
            <a:xfrm>
              <a:off x="821294" y="2776363"/>
              <a:ext cx="36210" cy="39390"/>
            </a:xfrm>
            <a:custGeom>
              <a:avLst/>
              <a:gdLst/>
              <a:ahLst/>
              <a:cxnLst/>
              <a:rect l="l" t="t" r="r" b="b"/>
              <a:pathLst>
                <a:path w="945" h="1028" extrusionOk="0">
                  <a:moveTo>
                    <a:pt x="944" y="1"/>
                  </a:moveTo>
                  <a:cubicBezTo>
                    <a:pt x="722" y="36"/>
                    <a:pt x="513" y="81"/>
                    <a:pt x="319" y="134"/>
                  </a:cubicBezTo>
                  <a:cubicBezTo>
                    <a:pt x="288" y="184"/>
                    <a:pt x="259" y="235"/>
                    <a:pt x="232" y="288"/>
                  </a:cubicBezTo>
                  <a:cubicBezTo>
                    <a:pt x="186" y="374"/>
                    <a:pt x="147" y="464"/>
                    <a:pt x="113" y="559"/>
                  </a:cubicBezTo>
                  <a:cubicBezTo>
                    <a:pt x="87" y="633"/>
                    <a:pt x="64" y="710"/>
                    <a:pt x="45" y="787"/>
                  </a:cubicBezTo>
                  <a:cubicBezTo>
                    <a:pt x="27" y="865"/>
                    <a:pt x="11" y="945"/>
                    <a:pt x="0" y="1027"/>
                  </a:cubicBezTo>
                  <a:cubicBezTo>
                    <a:pt x="175" y="967"/>
                    <a:pt x="364" y="914"/>
                    <a:pt x="565" y="870"/>
                  </a:cubicBezTo>
                  <a:cubicBezTo>
                    <a:pt x="619" y="605"/>
                    <a:pt x="720" y="358"/>
                    <a:pt x="856" y="134"/>
                  </a:cubicBezTo>
                  <a:cubicBezTo>
                    <a:pt x="884" y="88"/>
                    <a:pt x="914" y="44"/>
                    <a:pt x="944" y="1"/>
                  </a:cubicBezTo>
                  <a:close/>
                </a:path>
              </a:pathLst>
            </a:custGeom>
            <a:solidFill>
              <a:srgbClr val="B168BE">
                <a:alpha val="48600"/>
              </a:srgbClr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77" name="Google Shape;6677;p60"/>
            <p:cNvSpPr/>
            <p:nvPr/>
          </p:nvSpPr>
          <p:spPr>
            <a:xfrm>
              <a:off x="948929" y="2846177"/>
              <a:ext cx="32455" cy="25941"/>
            </a:xfrm>
            <a:custGeom>
              <a:avLst/>
              <a:gdLst/>
              <a:ahLst/>
              <a:cxnLst/>
              <a:rect l="l" t="t" r="r" b="b"/>
              <a:pathLst>
                <a:path w="847" h="677" extrusionOk="0">
                  <a:moveTo>
                    <a:pt x="423" y="1"/>
                  </a:moveTo>
                  <a:cubicBezTo>
                    <a:pt x="191" y="1"/>
                    <a:pt x="0" y="152"/>
                    <a:pt x="0" y="339"/>
                  </a:cubicBezTo>
                  <a:cubicBezTo>
                    <a:pt x="0" y="525"/>
                    <a:pt x="191" y="676"/>
                    <a:pt x="423" y="676"/>
                  </a:cubicBezTo>
                  <a:cubicBezTo>
                    <a:pt x="657" y="676"/>
                    <a:pt x="847" y="525"/>
                    <a:pt x="847" y="339"/>
                  </a:cubicBezTo>
                  <a:cubicBezTo>
                    <a:pt x="847" y="152"/>
                    <a:pt x="657" y="1"/>
                    <a:pt x="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78" name="Google Shape;6678;p60"/>
            <p:cNvSpPr/>
            <p:nvPr/>
          </p:nvSpPr>
          <p:spPr>
            <a:xfrm>
              <a:off x="834781" y="2846177"/>
              <a:ext cx="32493" cy="25941"/>
            </a:xfrm>
            <a:custGeom>
              <a:avLst/>
              <a:gdLst/>
              <a:ahLst/>
              <a:cxnLst/>
              <a:rect l="l" t="t" r="r" b="b"/>
              <a:pathLst>
                <a:path w="848" h="677" extrusionOk="0">
                  <a:moveTo>
                    <a:pt x="424" y="1"/>
                  </a:moveTo>
                  <a:cubicBezTo>
                    <a:pt x="191" y="1"/>
                    <a:pt x="1" y="152"/>
                    <a:pt x="1" y="339"/>
                  </a:cubicBezTo>
                  <a:cubicBezTo>
                    <a:pt x="1" y="525"/>
                    <a:pt x="191" y="676"/>
                    <a:pt x="424" y="676"/>
                  </a:cubicBezTo>
                  <a:cubicBezTo>
                    <a:pt x="658" y="676"/>
                    <a:pt x="847" y="525"/>
                    <a:pt x="847" y="339"/>
                  </a:cubicBezTo>
                  <a:cubicBezTo>
                    <a:pt x="847" y="152"/>
                    <a:pt x="658" y="1"/>
                    <a:pt x="4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79" name="Google Shape;6679;p60"/>
            <p:cNvSpPr/>
            <p:nvPr/>
          </p:nvSpPr>
          <p:spPr>
            <a:xfrm>
              <a:off x="852561" y="2831425"/>
              <a:ext cx="29734" cy="20615"/>
            </a:xfrm>
            <a:custGeom>
              <a:avLst/>
              <a:gdLst/>
              <a:ahLst/>
              <a:cxnLst/>
              <a:rect l="l" t="t" r="r" b="b"/>
              <a:pathLst>
                <a:path w="776" h="538" extrusionOk="0">
                  <a:moveTo>
                    <a:pt x="386" y="1"/>
                  </a:moveTo>
                  <a:cubicBezTo>
                    <a:pt x="174" y="1"/>
                    <a:pt x="0" y="174"/>
                    <a:pt x="0" y="387"/>
                  </a:cubicBezTo>
                  <a:cubicBezTo>
                    <a:pt x="0" y="471"/>
                    <a:pt x="67" y="537"/>
                    <a:pt x="149" y="537"/>
                  </a:cubicBezTo>
                  <a:cubicBezTo>
                    <a:pt x="233" y="537"/>
                    <a:pt x="298" y="470"/>
                    <a:pt x="298" y="387"/>
                  </a:cubicBezTo>
                  <a:cubicBezTo>
                    <a:pt x="298" y="338"/>
                    <a:pt x="339" y="299"/>
                    <a:pt x="387" y="299"/>
                  </a:cubicBezTo>
                  <a:cubicBezTo>
                    <a:pt x="437" y="299"/>
                    <a:pt x="476" y="338"/>
                    <a:pt x="476" y="387"/>
                  </a:cubicBezTo>
                  <a:cubicBezTo>
                    <a:pt x="476" y="471"/>
                    <a:pt x="544" y="537"/>
                    <a:pt x="625" y="537"/>
                  </a:cubicBezTo>
                  <a:cubicBezTo>
                    <a:pt x="709" y="537"/>
                    <a:pt x="776" y="470"/>
                    <a:pt x="772" y="387"/>
                  </a:cubicBezTo>
                  <a:cubicBezTo>
                    <a:pt x="772" y="174"/>
                    <a:pt x="599" y="1"/>
                    <a:pt x="386" y="1"/>
                  </a:cubicBezTo>
                  <a:close/>
                </a:path>
              </a:pathLst>
            </a:custGeom>
            <a:solidFill>
              <a:srgbClr val="423E4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80" name="Google Shape;6680;p60"/>
            <p:cNvSpPr/>
            <p:nvPr/>
          </p:nvSpPr>
          <p:spPr>
            <a:xfrm>
              <a:off x="933832" y="2831425"/>
              <a:ext cx="29773" cy="20615"/>
            </a:xfrm>
            <a:custGeom>
              <a:avLst/>
              <a:gdLst/>
              <a:ahLst/>
              <a:cxnLst/>
              <a:rect l="l" t="t" r="r" b="b"/>
              <a:pathLst>
                <a:path w="777" h="538" extrusionOk="0">
                  <a:moveTo>
                    <a:pt x="387" y="1"/>
                  </a:moveTo>
                  <a:cubicBezTo>
                    <a:pt x="174" y="1"/>
                    <a:pt x="0" y="174"/>
                    <a:pt x="0" y="387"/>
                  </a:cubicBezTo>
                  <a:cubicBezTo>
                    <a:pt x="0" y="471"/>
                    <a:pt x="67" y="537"/>
                    <a:pt x="150" y="537"/>
                  </a:cubicBezTo>
                  <a:cubicBezTo>
                    <a:pt x="233" y="537"/>
                    <a:pt x="299" y="470"/>
                    <a:pt x="299" y="387"/>
                  </a:cubicBezTo>
                  <a:cubicBezTo>
                    <a:pt x="299" y="338"/>
                    <a:pt x="339" y="299"/>
                    <a:pt x="388" y="299"/>
                  </a:cubicBezTo>
                  <a:cubicBezTo>
                    <a:pt x="437" y="299"/>
                    <a:pt x="477" y="338"/>
                    <a:pt x="477" y="387"/>
                  </a:cubicBezTo>
                  <a:cubicBezTo>
                    <a:pt x="477" y="471"/>
                    <a:pt x="544" y="537"/>
                    <a:pt x="626" y="537"/>
                  </a:cubicBezTo>
                  <a:cubicBezTo>
                    <a:pt x="709" y="537"/>
                    <a:pt x="776" y="470"/>
                    <a:pt x="773" y="387"/>
                  </a:cubicBezTo>
                  <a:cubicBezTo>
                    <a:pt x="773" y="174"/>
                    <a:pt x="599" y="1"/>
                    <a:pt x="387" y="1"/>
                  </a:cubicBezTo>
                  <a:close/>
                </a:path>
              </a:pathLst>
            </a:custGeom>
            <a:solidFill>
              <a:srgbClr val="423E4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81" name="Google Shape;6681;p60"/>
            <p:cNvSpPr/>
            <p:nvPr/>
          </p:nvSpPr>
          <p:spPr>
            <a:xfrm>
              <a:off x="892066" y="2851197"/>
              <a:ext cx="32072" cy="15825"/>
            </a:xfrm>
            <a:custGeom>
              <a:avLst/>
              <a:gdLst/>
              <a:ahLst/>
              <a:cxnLst/>
              <a:rect l="l" t="t" r="r" b="b"/>
              <a:pathLst>
                <a:path w="837" h="413" extrusionOk="0">
                  <a:moveTo>
                    <a:pt x="168" y="0"/>
                  </a:moveTo>
                  <a:cubicBezTo>
                    <a:pt x="133" y="0"/>
                    <a:pt x="98" y="12"/>
                    <a:pt x="69" y="37"/>
                  </a:cubicBezTo>
                  <a:cubicBezTo>
                    <a:pt x="7" y="91"/>
                    <a:pt x="1" y="185"/>
                    <a:pt x="55" y="247"/>
                  </a:cubicBezTo>
                  <a:cubicBezTo>
                    <a:pt x="147" y="351"/>
                    <a:pt x="279" y="413"/>
                    <a:pt x="419" y="413"/>
                  </a:cubicBezTo>
                  <a:cubicBezTo>
                    <a:pt x="557" y="413"/>
                    <a:pt x="692" y="351"/>
                    <a:pt x="783" y="247"/>
                  </a:cubicBezTo>
                  <a:cubicBezTo>
                    <a:pt x="837" y="185"/>
                    <a:pt x="830" y="91"/>
                    <a:pt x="768" y="37"/>
                  </a:cubicBezTo>
                  <a:cubicBezTo>
                    <a:pt x="739" y="12"/>
                    <a:pt x="705" y="0"/>
                    <a:pt x="670" y="0"/>
                  </a:cubicBezTo>
                  <a:cubicBezTo>
                    <a:pt x="629" y="0"/>
                    <a:pt x="587" y="17"/>
                    <a:pt x="557" y="51"/>
                  </a:cubicBezTo>
                  <a:cubicBezTo>
                    <a:pt x="523" y="91"/>
                    <a:pt x="471" y="114"/>
                    <a:pt x="419" y="114"/>
                  </a:cubicBezTo>
                  <a:cubicBezTo>
                    <a:pt x="366" y="114"/>
                    <a:pt x="316" y="92"/>
                    <a:pt x="280" y="51"/>
                  </a:cubicBezTo>
                  <a:cubicBezTo>
                    <a:pt x="251" y="17"/>
                    <a:pt x="209" y="0"/>
                    <a:pt x="168" y="0"/>
                  </a:cubicBezTo>
                  <a:close/>
                </a:path>
              </a:pathLst>
            </a:custGeom>
            <a:solidFill>
              <a:srgbClr val="423E4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82" name="Google Shape;6682;p60"/>
            <p:cNvSpPr/>
            <p:nvPr/>
          </p:nvSpPr>
          <p:spPr>
            <a:xfrm>
              <a:off x="833747" y="2917333"/>
              <a:ext cx="148787" cy="82842"/>
            </a:xfrm>
            <a:custGeom>
              <a:avLst/>
              <a:gdLst/>
              <a:ahLst/>
              <a:cxnLst/>
              <a:rect l="l" t="t" r="r" b="b"/>
              <a:pathLst>
                <a:path w="3883" h="2162" extrusionOk="0">
                  <a:moveTo>
                    <a:pt x="78" y="1"/>
                  </a:moveTo>
                  <a:cubicBezTo>
                    <a:pt x="78" y="1"/>
                    <a:pt x="72" y="37"/>
                    <a:pt x="66" y="100"/>
                  </a:cubicBezTo>
                  <a:cubicBezTo>
                    <a:pt x="0" y="779"/>
                    <a:pt x="373" y="1424"/>
                    <a:pt x="988" y="1714"/>
                  </a:cubicBezTo>
                  <a:lnTo>
                    <a:pt x="1941" y="2162"/>
                  </a:lnTo>
                  <a:lnTo>
                    <a:pt x="2893" y="1714"/>
                  </a:lnTo>
                  <a:cubicBezTo>
                    <a:pt x="3510" y="1424"/>
                    <a:pt x="3882" y="779"/>
                    <a:pt x="3817" y="100"/>
                  </a:cubicBezTo>
                  <a:cubicBezTo>
                    <a:pt x="3809" y="37"/>
                    <a:pt x="3803" y="1"/>
                    <a:pt x="3803" y="1"/>
                  </a:cubicBezTo>
                  <a:cubicBezTo>
                    <a:pt x="3803" y="1"/>
                    <a:pt x="2790" y="126"/>
                    <a:pt x="1941" y="882"/>
                  </a:cubicBezTo>
                  <a:cubicBezTo>
                    <a:pt x="1092" y="126"/>
                    <a:pt x="78" y="1"/>
                    <a:pt x="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83" name="Google Shape;6683;p60"/>
            <p:cNvSpPr/>
            <p:nvPr/>
          </p:nvSpPr>
          <p:spPr>
            <a:xfrm>
              <a:off x="737608" y="2959674"/>
              <a:ext cx="340987" cy="132042"/>
            </a:xfrm>
            <a:custGeom>
              <a:avLst/>
              <a:gdLst/>
              <a:ahLst/>
              <a:cxnLst/>
              <a:rect l="l" t="t" r="r" b="b"/>
              <a:pathLst>
                <a:path w="8899" h="3446" extrusionOk="0">
                  <a:moveTo>
                    <a:pt x="190" y="1"/>
                  </a:moveTo>
                  <a:lnTo>
                    <a:pt x="190" y="1"/>
                  </a:lnTo>
                  <a:cubicBezTo>
                    <a:pt x="0" y="1507"/>
                    <a:pt x="522" y="3446"/>
                    <a:pt x="4450" y="3446"/>
                  </a:cubicBezTo>
                  <a:cubicBezTo>
                    <a:pt x="8378" y="3446"/>
                    <a:pt x="8899" y="1507"/>
                    <a:pt x="8709" y="1"/>
                  </a:cubicBezTo>
                  <a:lnTo>
                    <a:pt x="8709" y="1"/>
                  </a:lnTo>
                  <a:cubicBezTo>
                    <a:pt x="8530" y="1250"/>
                    <a:pt x="7553" y="2461"/>
                    <a:pt x="4450" y="2461"/>
                  </a:cubicBezTo>
                  <a:cubicBezTo>
                    <a:pt x="1347" y="2461"/>
                    <a:pt x="370" y="1251"/>
                    <a:pt x="1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</p:grpSp>
      <p:grpSp>
        <p:nvGrpSpPr>
          <p:cNvPr id="6684" name="Google Shape;6684;p60"/>
          <p:cNvGrpSpPr/>
          <p:nvPr/>
        </p:nvGrpSpPr>
        <p:grpSpPr>
          <a:xfrm>
            <a:off x="627186" y="6560672"/>
            <a:ext cx="447030" cy="538094"/>
            <a:chOff x="6472627" y="2114964"/>
            <a:chExt cx="314318" cy="378347"/>
          </a:xfrm>
        </p:grpSpPr>
        <p:sp>
          <p:nvSpPr>
            <p:cNvPr id="6685" name="Google Shape;6685;p60"/>
            <p:cNvSpPr/>
            <p:nvPr/>
          </p:nvSpPr>
          <p:spPr>
            <a:xfrm>
              <a:off x="6501710" y="2407097"/>
              <a:ext cx="241592" cy="86214"/>
            </a:xfrm>
            <a:custGeom>
              <a:avLst/>
              <a:gdLst/>
              <a:ahLst/>
              <a:cxnLst/>
              <a:rect l="l" t="t" r="r" b="b"/>
              <a:pathLst>
                <a:path w="6305" h="2250" extrusionOk="0">
                  <a:moveTo>
                    <a:pt x="1106" y="1"/>
                  </a:moveTo>
                  <a:cubicBezTo>
                    <a:pt x="532" y="562"/>
                    <a:pt x="238" y="1144"/>
                    <a:pt x="93" y="1533"/>
                  </a:cubicBezTo>
                  <a:cubicBezTo>
                    <a:pt x="0" y="1782"/>
                    <a:pt x="117" y="2059"/>
                    <a:pt x="360" y="2165"/>
                  </a:cubicBezTo>
                  <a:cubicBezTo>
                    <a:pt x="487" y="2221"/>
                    <a:pt x="623" y="2248"/>
                    <a:pt x="759" y="2248"/>
                  </a:cubicBezTo>
                  <a:cubicBezTo>
                    <a:pt x="890" y="2248"/>
                    <a:pt x="1021" y="2222"/>
                    <a:pt x="1145" y="2171"/>
                  </a:cubicBezTo>
                  <a:cubicBezTo>
                    <a:pt x="1279" y="2115"/>
                    <a:pt x="1422" y="2085"/>
                    <a:pt x="1565" y="2085"/>
                  </a:cubicBezTo>
                  <a:cubicBezTo>
                    <a:pt x="1699" y="2085"/>
                    <a:pt x="1832" y="2111"/>
                    <a:pt x="1957" y="2166"/>
                  </a:cubicBezTo>
                  <a:cubicBezTo>
                    <a:pt x="2083" y="2221"/>
                    <a:pt x="2219" y="2249"/>
                    <a:pt x="2355" y="2249"/>
                  </a:cubicBezTo>
                  <a:cubicBezTo>
                    <a:pt x="2491" y="2249"/>
                    <a:pt x="2627" y="2221"/>
                    <a:pt x="2754" y="2166"/>
                  </a:cubicBezTo>
                  <a:cubicBezTo>
                    <a:pt x="2882" y="2110"/>
                    <a:pt x="3017" y="2082"/>
                    <a:pt x="3153" y="2082"/>
                  </a:cubicBezTo>
                  <a:cubicBezTo>
                    <a:pt x="3288" y="2082"/>
                    <a:pt x="3424" y="2110"/>
                    <a:pt x="3551" y="2166"/>
                  </a:cubicBezTo>
                  <a:cubicBezTo>
                    <a:pt x="3679" y="2221"/>
                    <a:pt x="3815" y="2249"/>
                    <a:pt x="3950" y="2249"/>
                  </a:cubicBezTo>
                  <a:cubicBezTo>
                    <a:pt x="4086" y="2249"/>
                    <a:pt x="4222" y="2221"/>
                    <a:pt x="4349" y="2166"/>
                  </a:cubicBezTo>
                  <a:cubicBezTo>
                    <a:pt x="4473" y="2111"/>
                    <a:pt x="4606" y="2085"/>
                    <a:pt x="4739" y="2085"/>
                  </a:cubicBezTo>
                  <a:cubicBezTo>
                    <a:pt x="4882" y="2085"/>
                    <a:pt x="5026" y="2115"/>
                    <a:pt x="5161" y="2171"/>
                  </a:cubicBezTo>
                  <a:cubicBezTo>
                    <a:pt x="5284" y="2223"/>
                    <a:pt x="5415" y="2249"/>
                    <a:pt x="5546" y="2249"/>
                  </a:cubicBezTo>
                  <a:cubicBezTo>
                    <a:pt x="5682" y="2249"/>
                    <a:pt x="5818" y="2221"/>
                    <a:pt x="5946" y="2165"/>
                  </a:cubicBezTo>
                  <a:cubicBezTo>
                    <a:pt x="6188" y="2059"/>
                    <a:pt x="6304" y="1782"/>
                    <a:pt x="6211" y="1533"/>
                  </a:cubicBezTo>
                  <a:cubicBezTo>
                    <a:pt x="6066" y="1144"/>
                    <a:pt x="5772" y="562"/>
                    <a:pt x="51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86" name="Google Shape;6686;p60"/>
            <p:cNvSpPr/>
            <p:nvPr/>
          </p:nvSpPr>
          <p:spPr>
            <a:xfrm>
              <a:off x="6490061" y="2204551"/>
              <a:ext cx="77478" cy="76673"/>
            </a:xfrm>
            <a:custGeom>
              <a:avLst/>
              <a:gdLst/>
              <a:ahLst/>
              <a:cxnLst/>
              <a:rect l="l" t="t" r="r" b="b"/>
              <a:pathLst>
                <a:path w="2022" h="2001" extrusionOk="0">
                  <a:moveTo>
                    <a:pt x="1010" y="0"/>
                  </a:moveTo>
                  <a:cubicBezTo>
                    <a:pt x="468" y="0"/>
                    <a:pt x="21" y="436"/>
                    <a:pt x="11" y="980"/>
                  </a:cubicBezTo>
                  <a:cubicBezTo>
                    <a:pt x="0" y="1533"/>
                    <a:pt x="440" y="1990"/>
                    <a:pt x="991" y="2000"/>
                  </a:cubicBezTo>
                  <a:cubicBezTo>
                    <a:pt x="997" y="2001"/>
                    <a:pt x="1004" y="2001"/>
                    <a:pt x="1010" y="2001"/>
                  </a:cubicBezTo>
                  <a:cubicBezTo>
                    <a:pt x="1554" y="2001"/>
                    <a:pt x="1999" y="1565"/>
                    <a:pt x="2011" y="1020"/>
                  </a:cubicBezTo>
                  <a:cubicBezTo>
                    <a:pt x="2021" y="468"/>
                    <a:pt x="1582" y="11"/>
                    <a:pt x="1030" y="1"/>
                  </a:cubicBezTo>
                  <a:cubicBezTo>
                    <a:pt x="1023" y="0"/>
                    <a:pt x="1017" y="0"/>
                    <a:pt x="1010" y="0"/>
                  </a:cubicBezTo>
                  <a:close/>
                </a:path>
              </a:pathLst>
            </a:custGeom>
            <a:solidFill>
              <a:srgbClr val="423E4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87" name="Google Shape;6687;p60"/>
            <p:cNvSpPr/>
            <p:nvPr/>
          </p:nvSpPr>
          <p:spPr>
            <a:xfrm>
              <a:off x="6472627" y="2266012"/>
              <a:ext cx="109243" cy="97326"/>
            </a:xfrm>
            <a:custGeom>
              <a:avLst/>
              <a:gdLst/>
              <a:ahLst/>
              <a:cxnLst/>
              <a:rect l="l" t="t" r="r" b="b"/>
              <a:pathLst>
                <a:path w="2851" h="2540" extrusionOk="0">
                  <a:moveTo>
                    <a:pt x="2692" y="1"/>
                  </a:moveTo>
                  <a:cubicBezTo>
                    <a:pt x="2629" y="7"/>
                    <a:pt x="1127" y="192"/>
                    <a:pt x="219" y="1462"/>
                  </a:cubicBezTo>
                  <a:cubicBezTo>
                    <a:pt x="0" y="1768"/>
                    <a:pt x="71" y="2194"/>
                    <a:pt x="377" y="2412"/>
                  </a:cubicBezTo>
                  <a:cubicBezTo>
                    <a:pt x="450" y="2465"/>
                    <a:pt x="531" y="2501"/>
                    <a:pt x="613" y="2520"/>
                  </a:cubicBezTo>
                  <a:cubicBezTo>
                    <a:pt x="666" y="2533"/>
                    <a:pt x="719" y="2539"/>
                    <a:pt x="773" y="2539"/>
                  </a:cubicBezTo>
                  <a:cubicBezTo>
                    <a:pt x="985" y="2539"/>
                    <a:pt x="1194" y="2440"/>
                    <a:pt x="1327" y="2254"/>
                  </a:cubicBezTo>
                  <a:cubicBezTo>
                    <a:pt x="1875" y="1487"/>
                    <a:pt x="2841" y="1355"/>
                    <a:pt x="2851" y="1354"/>
                  </a:cubicBezTo>
                  <a:lnTo>
                    <a:pt x="2847" y="1354"/>
                  </a:lnTo>
                  <a:lnTo>
                    <a:pt x="2692" y="1"/>
                  </a:lnTo>
                  <a:close/>
                </a:path>
              </a:pathLst>
            </a:custGeom>
            <a:solidFill>
              <a:srgbClr val="FED2A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88" name="Google Shape;6688;p60"/>
            <p:cNvSpPr/>
            <p:nvPr/>
          </p:nvSpPr>
          <p:spPr>
            <a:xfrm>
              <a:off x="6677779" y="2237542"/>
              <a:ext cx="109167" cy="97365"/>
            </a:xfrm>
            <a:custGeom>
              <a:avLst/>
              <a:gdLst/>
              <a:ahLst/>
              <a:cxnLst/>
              <a:rect l="l" t="t" r="r" b="b"/>
              <a:pathLst>
                <a:path w="2849" h="2541" extrusionOk="0">
                  <a:moveTo>
                    <a:pt x="2079" y="1"/>
                  </a:moveTo>
                  <a:cubicBezTo>
                    <a:pt x="1866" y="1"/>
                    <a:pt x="1657" y="100"/>
                    <a:pt x="1524" y="287"/>
                  </a:cubicBezTo>
                  <a:cubicBezTo>
                    <a:pt x="975" y="1055"/>
                    <a:pt x="11" y="1186"/>
                    <a:pt x="0" y="1187"/>
                  </a:cubicBezTo>
                  <a:lnTo>
                    <a:pt x="5" y="1187"/>
                  </a:lnTo>
                  <a:lnTo>
                    <a:pt x="159" y="2540"/>
                  </a:lnTo>
                  <a:cubicBezTo>
                    <a:pt x="223" y="2533"/>
                    <a:pt x="1724" y="2348"/>
                    <a:pt x="2631" y="1078"/>
                  </a:cubicBezTo>
                  <a:cubicBezTo>
                    <a:pt x="2849" y="773"/>
                    <a:pt x="2779" y="347"/>
                    <a:pt x="2473" y="129"/>
                  </a:cubicBezTo>
                  <a:cubicBezTo>
                    <a:pt x="2401" y="76"/>
                    <a:pt x="2320" y="40"/>
                    <a:pt x="2238" y="20"/>
                  </a:cubicBezTo>
                  <a:cubicBezTo>
                    <a:pt x="2186" y="7"/>
                    <a:pt x="2132" y="1"/>
                    <a:pt x="2079" y="1"/>
                  </a:cubicBezTo>
                  <a:close/>
                </a:path>
              </a:pathLst>
            </a:custGeom>
            <a:solidFill>
              <a:srgbClr val="FFBD86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89" name="Google Shape;6689;p60"/>
            <p:cNvSpPr/>
            <p:nvPr/>
          </p:nvSpPr>
          <p:spPr>
            <a:xfrm>
              <a:off x="6545200" y="2273790"/>
              <a:ext cx="162696" cy="120164"/>
            </a:xfrm>
            <a:custGeom>
              <a:avLst/>
              <a:gdLst/>
              <a:ahLst/>
              <a:cxnLst/>
              <a:rect l="l" t="t" r="r" b="b"/>
              <a:pathLst>
                <a:path w="4246" h="3136" extrusionOk="0">
                  <a:moveTo>
                    <a:pt x="513" y="1"/>
                  </a:moveTo>
                  <a:cubicBezTo>
                    <a:pt x="0" y="998"/>
                    <a:pt x="307" y="2661"/>
                    <a:pt x="307" y="2661"/>
                  </a:cubicBezTo>
                  <a:lnTo>
                    <a:pt x="2119" y="3136"/>
                  </a:lnTo>
                  <a:lnTo>
                    <a:pt x="3726" y="2661"/>
                  </a:lnTo>
                  <a:cubicBezTo>
                    <a:pt x="4246" y="1184"/>
                    <a:pt x="3428" y="192"/>
                    <a:pt x="3428" y="192"/>
                  </a:cubicBezTo>
                  <a:lnTo>
                    <a:pt x="5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90" name="Google Shape;6690;p60"/>
            <p:cNvSpPr/>
            <p:nvPr/>
          </p:nvSpPr>
          <p:spPr>
            <a:xfrm>
              <a:off x="6598538" y="2281071"/>
              <a:ext cx="57515" cy="57515"/>
            </a:xfrm>
            <a:custGeom>
              <a:avLst/>
              <a:gdLst/>
              <a:ahLst/>
              <a:cxnLst/>
              <a:rect l="l" t="t" r="r" b="b"/>
              <a:pathLst>
                <a:path w="1501" h="1501" extrusionOk="0">
                  <a:moveTo>
                    <a:pt x="751" y="0"/>
                  </a:moveTo>
                  <a:cubicBezTo>
                    <a:pt x="336" y="0"/>
                    <a:pt x="1" y="337"/>
                    <a:pt x="1" y="750"/>
                  </a:cubicBezTo>
                  <a:cubicBezTo>
                    <a:pt x="1" y="1164"/>
                    <a:pt x="336" y="1501"/>
                    <a:pt x="751" y="1501"/>
                  </a:cubicBezTo>
                  <a:cubicBezTo>
                    <a:pt x="1165" y="1501"/>
                    <a:pt x="1500" y="1164"/>
                    <a:pt x="1500" y="750"/>
                  </a:cubicBezTo>
                  <a:cubicBezTo>
                    <a:pt x="1500" y="337"/>
                    <a:pt x="1165" y="0"/>
                    <a:pt x="751" y="0"/>
                  </a:cubicBezTo>
                  <a:close/>
                </a:path>
              </a:pathLst>
            </a:custGeom>
            <a:solidFill>
              <a:srgbClr val="FFBD86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91" name="Google Shape;6691;p60"/>
            <p:cNvSpPr/>
            <p:nvPr/>
          </p:nvSpPr>
          <p:spPr>
            <a:xfrm>
              <a:off x="6526923" y="2147994"/>
              <a:ext cx="192814" cy="159401"/>
            </a:xfrm>
            <a:custGeom>
              <a:avLst/>
              <a:gdLst/>
              <a:ahLst/>
              <a:cxnLst/>
              <a:rect l="l" t="t" r="r" b="b"/>
              <a:pathLst>
                <a:path w="5032" h="4160" extrusionOk="0">
                  <a:moveTo>
                    <a:pt x="2515" y="1"/>
                  </a:moveTo>
                  <a:lnTo>
                    <a:pt x="120" y="872"/>
                  </a:lnTo>
                  <a:cubicBezTo>
                    <a:pt x="43" y="1116"/>
                    <a:pt x="0" y="1375"/>
                    <a:pt x="0" y="1645"/>
                  </a:cubicBezTo>
                  <a:cubicBezTo>
                    <a:pt x="0" y="3033"/>
                    <a:pt x="1127" y="4160"/>
                    <a:pt x="2515" y="4160"/>
                  </a:cubicBezTo>
                  <a:cubicBezTo>
                    <a:pt x="3906" y="4160"/>
                    <a:pt x="5031" y="3033"/>
                    <a:pt x="5031" y="1645"/>
                  </a:cubicBezTo>
                  <a:cubicBezTo>
                    <a:pt x="5031" y="1375"/>
                    <a:pt x="4989" y="1116"/>
                    <a:pt x="4911" y="872"/>
                  </a:cubicBezTo>
                  <a:lnTo>
                    <a:pt x="2515" y="1"/>
                  </a:lnTo>
                  <a:close/>
                </a:path>
              </a:pathLst>
            </a:custGeom>
            <a:solidFill>
              <a:srgbClr val="FED2A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92" name="Google Shape;6692;p60"/>
            <p:cNvSpPr/>
            <p:nvPr/>
          </p:nvSpPr>
          <p:spPr>
            <a:xfrm>
              <a:off x="6526923" y="2147994"/>
              <a:ext cx="107787" cy="159401"/>
            </a:xfrm>
            <a:custGeom>
              <a:avLst/>
              <a:gdLst/>
              <a:ahLst/>
              <a:cxnLst/>
              <a:rect l="l" t="t" r="r" b="b"/>
              <a:pathLst>
                <a:path w="2813" h="4160" extrusionOk="0">
                  <a:moveTo>
                    <a:pt x="2515" y="1"/>
                  </a:moveTo>
                  <a:lnTo>
                    <a:pt x="120" y="872"/>
                  </a:lnTo>
                  <a:cubicBezTo>
                    <a:pt x="43" y="1116"/>
                    <a:pt x="0" y="1375"/>
                    <a:pt x="0" y="1645"/>
                  </a:cubicBezTo>
                  <a:cubicBezTo>
                    <a:pt x="0" y="3033"/>
                    <a:pt x="1127" y="4160"/>
                    <a:pt x="2515" y="4160"/>
                  </a:cubicBezTo>
                  <a:cubicBezTo>
                    <a:pt x="2616" y="4160"/>
                    <a:pt x="2715" y="4154"/>
                    <a:pt x="2813" y="4143"/>
                  </a:cubicBezTo>
                  <a:cubicBezTo>
                    <a:pt x="1564" y="3995"/>
                    <a:pt x="596" y="2933"/>
                    <a:pt x="596" y="1645"/>
                  </a:cubicBezTo>
                  <a:cubicBezTo>
                    <a:pt x="596" y="1375"/>
                    <a:pt x="638" y="1116"/>
                    <a:pt x="717" y="872"/>
                  </a:cubicBezTo>
                  <a:lnTo>
                    <a:pt x="2813" y="108"/>
                  </a:lnTo>
                  <a:lnTo>
                    <a:pt x="2515" y="1"/>
                  </a:lnTo>
                  <a:close/>
                </a:path>
              </a:pathLst>
            </a:custGeom>
            <a:solidFill>
              <a:srgbClr val="FFBD86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93" name="Google Shape;6693;p60"/>
            <p:cNvSpPr/>
            <p:nvPr/>
          </p:nvSpPr>
          <p:spPr>
            <a:xfrm>
              <a:off x="6531559" y="2114964"/>
              <a:ext cx="183541" cy="66787"/>
            </a:xfrm>
            <a:custGeom>
              <a:avLst/>
              <a:gdLst/>
              <a:ahLst/>
              <a:cxnLst/>
              <a:rect l="l" t="t" r="r" b="b"/>
              <a:pathLst>
                <a:path w="4790" h="1743" extrusionOk="0">
                  <a:moveTo>
                    <a:pt x="2395" y="0"/>
                  </a:moveTo>
                  <a:cubicBezTo>
                    <a:pt x="1276" y="0"/>
                    <a:pt x="326" y="731"/>
                    <a:pt x="1" y="1743"/>
                  </a:cubicBezTo>
                  <a:lnTo>
                    <a:pt x="4790" y="1743"/>
                  </a:lnTo>
                  <a:cubicBezTo>
                    <a:pt x="4463" y="731"/>
                    <a:pt x="3515" y="0"/>
                    <a:pt x="2395" y="0"/>
                  </a:cubicBezTo>
                  <a:close/>
                </a:path>
              </a:pathLst>
            </a:custGeom>
            <a:solidFill>
              <a:srgbClr val="5C586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94" name="Google Shape;6694;p60"/>
            <p:cNvSpPr/>
            <p:nvPr/>
          </p:nvSpPr>
          <p:spPr>
            <a:xfrm>
              <a:off x="6531559" y="2114964"/>
              <a:ext cx="103227" cy="66787"/>
            </a:xfrm>
            <a:custGeom>
              <a:avLst/>
              <a:gdLst/>
              <a:ahLst/>
              <a:cxnLst/>
              <a:rect l="l" t="t" r="r" b="b"/>
              <a:pathLst>
                <a:path w="2694" h="1743" extrusionOk="0">
                  <a:moveTo>
                    <a:pt x="2395" y="0"/>
                  </a:moveTo>
                  <a:cubicBezTo>
                    <a:pt x="1276" y="0"/>
                    <a:pt x="327" y="731"/>
                    <a:pt x="1" y="1743"/>
                  </a:cubicBezTo>
                  <a:lnTo>
                    <a:pt x="597" y="1743"/>
                  </a:lnTo>
                  <a:cubicBezTo>
                    <a:pt x="892" y="822"/>
                    <a:pt x="1706" y="134"/>
                    <a:pt x="2694" y="17"/>
                  </a:cubicBezTo>
                  <a:cubicBezTo>
                    <a:pt x="2595" y="6"/>
                    <a:pt x="2496" y="0"/>
                    <a:pt x="2395" y="0"/>
                  </a:cubicBezTo>
                  <a:close/>
                </a:path>
              </a:pathLst>
            </a:custGeom>
            <a:solidFill>
              <a:srgbClr val="423E4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95" name="Google Shape;6695;p60"/>
            <p:cNvSpPr/>
            <p:nvPr/>
          </p:nvSpPr>
          <p:spPr>
            <a:xfrm>
              <a:off x="6678430" y="2222177"/>
              <a:ext cx="33489" cy="26707"/>
            </a:xfrm>
            <a:custGeom>
              <a:avLst/>
              <a:gdLst/>
              <a:ahLst/>
              <a:cxnLst/>
              <a:rect l="l" t="t" r="r" b="b"/>
              <a:pathLst>
                <a:path w="874" h="697" extrusionOk="0">
                  <a:moveTo>
                    <a:pt x="437" y="1"/>
                  </a:moveTo>
                  <a:cubicBezTo>
                    <a:pt x="196" y="1"/>
                    <a:pt x="0" y="156"/>
                    <a:pt x="0" y="349"/>
                  </a:cubicBezTo>
                  <a:cubicBezTo>
                    <a:pt x="0" y="540"/>
                    <a:pt x="196" y="696"/>
                    <a:pt x="437" y="696"/>
                  </a:cubicBezTo>
                  <a:cubicBezTo>
                    <a:pt x="678" y="696"/>
                    <a:pt x="873" y="540"/>
                    <a:pt x="873" y="349"/>
                  </a:cubicBezTo>
                  <a:cubicBezTo>
                    <a:pt x="873" y="156"/>
                    <a:pt x="678" y="1"/>
                    <a:pt x="4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96" name="Google Shape;6696;p60"/>
            <p:cNvSpPr/>
            <p:nvPr/>
          </p:nvSpPr>
          <p:spPr>
            <a:xfrm>
              <a:off x="6563631" y="2222177"/>
              <a:ext cx="33489" cy="26707"/>
            </a:xfrm>
            <a:custGeom>
              <a:avLst/>
              <a:gdLst/>
              <a:ahLst/>
              <a:cxnLst/>
              <a:rect l="l" t="t" r="r" b="b"/>
              <a:pathLst>
                <a:path w="874" h="697" extrusionOk="0">
                  <a:moveTo>
                    <a:pt x="437" y="1"/>
                  </a:moveTo>
                  <a:cubicBezTo>
                    <a:pt x="196" y="1"/>
                    <a:pt x="1" y="156"/>
                    <a:pt x="1" y="349"/>
                  </a:cubicBezTo>
                  <a:cubicBezTo>
                    <a:pt x="1" y="540"/>
                    <a:pt x="196" y="696"/>
                    <a:pt x="437" y="696"/>
                  </a:cubicBezTo>
                  <a:cubicBezTo>
                    <a:pt x="678" y="696"/>
                    <a:pt x="874" y="540"/>
                    <a:pt x="874" y="349"/>
                  </a:cubicBezTo>
                  <a:cubicBezTo>
                    <a:pt x="874" y="156"/>
                    <a:pt x="678" y="1"/>
                    <a:pt x="4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97" name="Google Shape;6697;p60"/>
            <p:cNvSpPr/>
            <p:nvPr/>
          </p:nvSpPr>
          <p:spPr>
            <a:xfrm>
              <a:off x="6587311" y="2209187"/>
              <a:ext cx="11112" cy="19542"/>
            </a:xfrm>
            <a:custGeom>
              <a:avLst/>
              <a:gdLst/>
              <a:ahLst/>
              <a:cxnLst/>
              <a:rect l="l" t="t" r="r" b="b"/>
              <a:pathLst>
                <a:path w="290" h="510" extrusionOk="0">
                  <a:moveTo>
                    <a:pt x="146" y="0"/>
                  </a:moveTo>
                  <a:cubicBezTo>
                    <a:pt x="144" y="0"/>
                    <a:pt x="142" y="0"/>
                    <a:pt x="140" y="0"/>
                  </a:cubicBezTo>
                  <a:cubicBezTo>
                    <a:pt x="61" y="1"/>
                    <a:pt x="1" y="71"/>
                    <a:pt x="1" y="150"/>
                  </a:cubicBezTo>
                  <a:lnTo>
                    <a:pt x="1" y="365"/>
                  </a:lnTo>
                  <a:cubicBezTo>
                    <a:pt x="1" y="445"/>
                    <a:pt x="65" y="509"/>
                    <a:pt x="145" y="509"/>
                  </a:cubicBezTo>
                  <a:cubicBezTo>
                    <a:pt x="225" y="509"/>
                    <a:pt x="290" y="445"/>
                    <a:pt x="289" y="365"/>
                  </a:cubicBezTo>
                  <a:lnTo>
                    <a:pt x="289" y="144"/>
                  </a:lnTo>
                  <a:cubicBezTo>
                    <a:pt x="289" y="66"/>
                    <a:pt x="226" y="0"/>
                    <a:pt x="146" y="0"/>
                  </a:cubicBezTo>
                  <a:close/>
                </a:path>
              </a:pathLst>
            </a:custGeom>
            <a:solidFill>
              <a:srgbClr val="423E4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98" name="Google Shape;6698;p60"/>
            <p:cNvSpPr/>
            <p:nvPr/>
          </p:nvSpPr>
          <p:spPr>
            <a:xfrm>
              <a:off x="6678238" y="2209187"/>
              <a:ext cx="11074" cy="19542"/>
            </a:xfrm>
            <a:custGeom>
              <a:avLst/>
              <a:gdLst/>
              <a:ahLst/>
              <a:cxnLst/>
              <a:rect l="l" t="t" r="r" b="b"/>
              <a:pathLst>
                <a:path w="289" h="510" extrusionOk="0">
                  <a:moveTo>
                    <a:pt x="146" y="0"/>
                  </a:moveTo>
                  <a:cubicBezTo>
                    <a:pt x="144" y="0"/>
                    <a:pt x="143" y="0"/>
                    <a:pt x="141" y="0"/>
                  </a:cubicBezTo>
                  <a:cubicBezTo>
                    <a:pt x="61" y="1"/>
                    <a:pt x="0" y="71"/>
                    <a:pt x="0" y="150"/>
                  </a:cubicBezTo>
                  <a:lnTo>
                    <a:pt x="0" y="365"/>
                  </a:lnTo>
                  <a:cubicBezTo>
                    <a:pt x="0" y="445"/>
                    <a:pt x="65" y="509"/>
                    <a:pt x="144" y="509"/>
                  </a:cubicBezTo>
                  <a:cubicBezTo>
                    <a:pt x="223" y="509"/>
                    <a:pt x="289" y="445"/>
                    <a:pt x="289" y="365"/>
                  </a:cubicBezTo>
                  <a:lnTo>
                    <a:pt x="289" y="144"/>
                  </a:lnTo>
                  <a:cubicBezTo>
                    <a:pt x="289" y="66"/>
                    <a:pt x="225" y="0"/>
                    <a:pt x="146" y="0"/>
                  </a:cubicBezTo>
                  <a:close/>
                </a:path>
              </a:pathLst>
            </a:custGeom>
            <a:solidFill>
              <a:srgbClr val="423E4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699" name="Google Shape;6699;p60"/>
            <p:cNvSpPr/>
            <p:nvPr/>
          </p:nvSpPr>
          <p:spPr>
            <a:xfrm>
              <a:off x="6619996" y="2217349"/>
              <a:ext cx="36823" cy="16898"/>
            </a:xfrm>
            <a:custGeom>
              <a:avLst/>
              <a:gdLst/>
              <a:ahLst/>
              <a:cxnLst/>
              <a:rect l="l" t="t" r="r" b="b"/>
              <a:pathLst>
                <a:path w="961" h="441" extrusionOk="0">
                  <a:moveTo>
                    <a:pt x="167" y="0"/>
                  </a:moveTo>
                  <a:cubicBezTo>
                    <a:pt x="132" y="0"/>
                    <a:pt x="98" y="12"/>
                    <a:pt x="69" y="37"/>
                  </a:cubicBezTo>
                  <a:cubicBezTo>
                    <a:pt x="7" y="91"/>
                    <a:pt x="1" y="185"/>
                    <a:pt x="55" y="247"/>
                  </a:cubicBezTo>
                  <a:cubicBezTo>
                    <a:pt x="161" y="370"/>
                    <a:pt x="318" y="440"/>
                    <a:pt x="481" y="440"/>
                  </a:cubicBezTo>
                  <a:cubicBezTo>
                    <a:pt x="643" y="440"/>
                    <a:pt x="798" y="369"/>
                    <a:pt x="906" y="247"/>
                  </a:cubicBezTo>
                  <a:cubicBezTo>
                    <a:pt x="960" y="185"/>
                    <a:pt x="954" y="91"/>
                    <a:pt x="892" y="37"/>
                  </a:cubicBezTo>
                  <a:cubicBezTo>
                    <a:pt x="864" y="12"/>
                    <a:pt x="829" y="0"/>
                    <a:pt x="794" y="0"/>
                  </a:cubicBezTo>
                  <a:cubicBezTo>
                    <a:pt x="753" y="0"/>
                    <a:pt x="711" y="18"/>
                    <a:pt x="682" y="52"/>
                  </a:cubicBezTo>
                  <a:cubicBezTo>
                    <a:pt x="630" y="110"/>
                    <a:pt x="557" y="143"/>
                    <a:pt x="481" y="143"/>
                  </a:cubicBezTo>
                  <a:cubicBezTo>
                    <a:pt x="404" y="143"/>
                    <a:pt x="330" y="110"/>
                    <a:pt x="280" y="52"/>
                  </a:cubicBezTo>
                  <a:cubicBezTo>
                    <a:pt x="250" y="18"/>
                    <a:pt x="209" y="0"/>
                    <a:pt x="167" y="0"/>
                  </a:cubicBezTo>
                  <a:close/>
                </a:path>
              </a:pathLst>
            </a:custGeom>
            <a:solidFill>
              <a:srgbClr val="423E4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700" name="Google Shape;6700;p60"/>
            <p:cNvSpPr/>
            <p:nvPr/>
          </p:nvSpPr>
          <p:spPr>
            <a:xfrm>
              <a:off x="6492705" y="2148339"/>
              <a:ext cx="77670" cy="66251"/>
            </a:xfrm>
            <a:custGeom>
              <a:avLst/>
              <a:gdLst/>
              <a:ahLst/>
              <a:cxnLst/>
              <a:rect l="l" t="t" r="r" b="b"/>
              <a:pathLst>
                <a:path w="2027" h="1729" extrusionOk="0">
                  <a:moveTo>
                    <a:pt x="764" y="1"/>
                  </a:moveTo>
                  <a:cubicBezTo>
                    <a:pt x="527" y="1"/>
                    <a:pt x="310" y="202"/>
                    <a:pt x="335" y="473"/>
                  </a:cubicBezTo>
                  <a:lnTo>
                    <a:pt x="335" y="474"/>
                  </a:lnTo>
                  <a:cubicBezTo>
                    <a:pt x="0" y="627"/>
                    <a:pt x="0" y="1103"/>
                    <a:pt x="335" y="1256"/>
                  </a:cubicBezTo>
                  <a:lnTo>
                    <a:pt x="335" y="1257"/>
                  </a:lnTo>
                  <a:cubicBezTo>
                    <a:pt x="309" y="1528"/>
                    <a:pt x="527" y="1728"/>
                    <a:pt x="765" y="1728"/>
                  </a:cubicBezTo>
                  <a:cubicBezTo>
                    <a:pt x="848" y="1728"/>
                    <a:pt x="934" y="1704"/>
                    <a:pt x="1012" y="1649"/>
                  </a:cubicBezTo>
                  <a:lnTo>
                    <a:pt x="1015" y="1649"/>
                  </a:lnTo>
                  <a:cubicBezTo>
                    <a:pt x="1093" y="1704"/>
                    <a:pt x="1178" y="1729"/>
                    <a:pt x="1262" y="1729"/>
                  </a:cubicBezTo>
                  <a:cubicBezTo>
                    <a:pt x="1498" y="1729"/>
                    <a:pt x="1717" y="1528"/>
                    <a:pt x="1692" y="1257"/>
                  </a:cubicBezTo>
                  <a:lnTo>
                    <a:pt x="1692" y="1256"/>
                  </a:lnTo>
                  <a:cubicBezTo>
                    <a:pt x="2026" y="1102"/>
                    <a:pt x="2026" y="626"/>
                    <a:pt x="1692" y="473"/>
                  </a:cubicBezTo>
                  <a:cubicBezTo>
                    <a:pt x="1717" y="201"/>
                    <a:pt x="1499" y="1"/>
                    <a:pt x="1262" y="1"/>
                  </a:cubicBezTo>
                  <a:cubicBezTo>
                    <a:pt x="1179" y="1"/>
                    <a:pt x="1093" y="26"/>
                    <a:pt x="1015" y="81"/>
                  </a:cubicBezTo>
                  <a:lnTo>
                    <a:pt x="1012" y="81"/>
                  </a:lnTo>
                  <a:cubicBezTo>
                    <a:pt x="933" y="26"/>
                    <a:pt x="848" y="1"/>
                    <a:pt x="7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701" name="Google Shape;6701;p60"/>
            <p:cNvSpPr/>
            <p:nvPr/>
          </p:nvSpPr>
          <p:spPr>
            <a:xfrm>
              <a:off x="6518876" y="2407097"/>
              <a:ext cx="207221" cy="51767"/>
            </a:xfrm>
            <a:custGeom>
              <a:avLst/>
              <a:gdLst/>
              <a:ahLst/>
              <a:cxnLst/>
              <a:rect l="l" t="t" r="r" b="b"/>
              <a:pathLst>
                <a:path w="5408" h="1351" extrusionOk="0">
                  <a:moveTo>
                    <a:pt x="658" y="1"/>
                  </a:moveTo>
                  <a:cubicBezTo>
                    <a:pt x="376" y="276"/>
                    <a:pt x="164" y="556"/>
                    <a:pt x="1" y="816"/>
                  </a:cubicBezTo>
                  <a:cubicBezTo>
                    <a:pt x="116" y="991"/>
                    <a:pt x="280" y="1131"/>
                    <a:pt x="476" y="1218"/>
                  </a:cubicBezTo>
                  <a:cubicBezTo>
                    <a:pt x="677" y="1307"/>
                    <a:pt x="890" y="1350"/>
                    <a:pt x="1108" y="1350"/>
                  </a:cubicBezTo>
                  <a:cubicBezTo>
                    <a:pt x="1473" y="1350"/>
                    <a:pt x="1740" y="1217"/>
                    <a:pt x="1752" y="1212"/>
                  </a:cubicBezTo>
                  <a:cubicBezTo>
                    <a:pt x="1800" y="1191"/>
                    <a:pt x="1853" y="1180"/>
                    <a:pt x="1905" y="1180"/>
                  </a:cubicBezTo>
                  <a:cubicBezTo>
                    <a:pt x="1957" y="1180"/>
                    <a:pt x="2009" y="1191"/>
                    <a:pt x="2058" y="1212"/>
                  </a:cubicBezTo>
                  <a:cubicBezTo>
                    <a:pt x="2070" y="1217"/>
                    <a:pt x="2337" y="1351"/>
                    <a:pt x="2703" y="1351"/>
                  </a:cubicBezTo>
                  <a:cubicBezTo>
                    <a:pt x="3068" y="1351"/>
                    <a:pt x="3335" y="1218"/>
                    <a:pt x="3347" y="1213"/>
                  </a:cubicBezTo>
                  <a:cubicBezTo>
                    <a:pt x="3402" y="1189"/>
                    <a:pt x="3454" y="1181"/>
                    <a:pt x="3499" y="1181"/>
                  </a:cubicBezTo>
                  <a:cubicBezTo>
                    <a:pt x="3595" y="1181"/>
                    <a:pt x="3662" y="1218"/>
                    <a:pt x="3666" y="1219"/>
                  </a:cubicBezTo>
                  <a:cubicBezTo>
                    <a:pt x="3866" y="1306"/>
                    <a:pt x="4087" y="1350"/>
                    <a:pt x="4306" y="1350"/>
                  </a:cubicBezTo>
                  <a:cubicBezTo>
                    <a:pt x="4744" y="1350"/>
                    <a:pt x="5173" y="1174"/>
                    <a:pt x="5408" y="816"/>
                  </a:cubicBezTo>
                  <a:cubicBezTo>
                    <a:pt x="5245" y="556"/>
                    <a:pt x="5032" y="276"/>
                    <a:pt x="47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702" name="Google Shape;6702;p60"/>
            <p:cNvSpPr/>
            <p:nvPr/>
          </p:nvSpPr>
          <p:spPr>
            <a:xfrm>
              <a:off x="6532402" y="2375715"/>
              <a:ext cx="180246" cy="59967"/>
            </a:xfrm>
            <a:custGeom>
              <a:avLst/>
              <a:gdLst/>
              <a:ahLst/>
              <a:cxnLst/>
              <a:rect l="l" t="t" r="r" b="b"/>
              <a:pathLst>
                <a:path w="4704" h="1565" extrusionOk="0">
                  <a:moveTo>
                    <a:pt x="641" y="1"/>
                  </a:moveTo>
                  <a:cubicBezTo>
                    <a:pt x="641" y="1"/>
                    <a:pt x="321" y="296"/>
                    <a:pt x="101" y="841"/>
                  </a:cubicBezTo>
                  <a:cubicBezTo>
                    <a:pt x="0" y="1090"/>
                    <a:pt x="116" y="1375"/>
                    <a:pt x="362" y="1482"/>
                  </a:cubicBezTo>
                  <a:cubicBezTo>
                    <a:pt x="487" y="1537"/>
                    <a:pt x="621" y="1565"/>
                    <a:pt x="755" y="1565"/>
                  </a:cubicBezTo>
                  <a:cubicBezTo>
                    <a:pt x="889" y="1565"/>
                    <a:pt x="1023" y="1537"/>
                    <a:pt x="1148" y="1482"/>
                  </a:cubicBezTo>
                  <a:lnTo>
                    <a:pt x="1160" y="1477"/>
                  </a:lnTo>
                  <a:cubicBezTo>
                    <a:pt x="1285" y="1422"/>
                    <a:pt x="1418" y="1395"/>
                    <a:pt x="1552" y="1395"/>
                  </a:cubicBezTo>
                  <a:cubicBezTo>
                    <a:pt x="1686" y="1395"/>
                    <a:pt x="1820" y="1422"/>
                    <a:pt x="1945" y="1477"/>
                  </a:cubicBezTo>
                  <a:cubicBezTo>
                    <a:pt x="1949" y="1479"/>
                    <a:pt x="1953" y="1481"/>
                    <a:pt x="1958" y="1482"/>
                  </a:cubicBezTo>
                  <a:cubicBezTo>
                    <a:pt x="2082" y="1537"/>
                    <a:pt x="2216" y="1565"/>
                    <a:pt x="2350" y="1565"/>
                  </a:cubicBezTo>
                  <a:cubicBezTo>
                    <a:pt x="2484" y="1565"/>
                    <a:pt x="2618" y="1537"/>
                    <a:pt x="2743" y="1482"/>
                  </a:cubicBezTo>
                  <a:lnTo>
                    <a:pt x="2754" y="1477"/>
                  </a:lnTo>
                  <a:cubicBezTo>
                    <a:pt x="2880" y="1422"/>
                    <a:pt x="3014" y="1395"/>
                    <a:pt x="3148" y="1395"/>
                  </a:cubicBezTo>
                  <a:cubicBezTo>
                    <a:pt x="3282" y="1395"/>
                    <a:pt x="3416" y="1422"/>
                    <a:pt x="3540" y="1477"/>
                  </a:cubicBezTo>
                  <a:lnTo>
                    <a:pt x="3552" y="1482"/>
                  </a:lnTo>
                  <a:cubicBezTo>
                    <a:pt x="3677" y="1537"/>
                    <a:pt x="3811" y="1565"/>
                    <a:pt x="3945" y="1565"/>
                  </a:cubicBezTo>
                  <a:cubicBezTo>
                    <a:pt x="4078" y="1565"/>
                    <a:pt x="4212" y="1537"/>
                    <a:pt x="4337" y="1482"/>
                  </a:cubicBezTo>
                  <a:cubicBezTo>
                    <a:pt x="4587" y="1375"/>
                    <a:pt x="4703" y="1091"/>
                    <a:pt x="4603" y="841"/>
                  </a:cubicBezTo>
                  <a:cubicBezTo>
                    <a:pt x="4382" y="296"/>
                    <a:pt x="4061" y="1"/>
                    <a:pt x="4061" y="1"/>
                  </a:cubicBezTo>
                  <a:cubicBezTo>
                    <a:pt x="3569" y="59"/>
                    <a:pt x="2982" y="92"/>
                    <a:pt x="2351" y="92"/>
                  </a:cubicBezTo>
                  <a:cubicBezTo>
                    <a:pt x="1721" y="92"/>
                    <a:pt x="1133" y="59"/>
                    <a:pt x="6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</p:grpSp>
      <p:sp>
        <p:nvSpPr>
          <p:cNvPr id="6703" name="Google Shape;6703;p60"/>
          <p:cNvSpPr/>
          <p:nvPr/>
        </p:nvSpPr>
        <p:spPr>
          <a:xfrm>
            <a:off x="863382" y="7576102"/>
            <a:ext cx="187260" cy="187254"/>
          </a:xfrm>
          <a:custGeom>
            <a:avLst/>
            <a:gdLst/>
            <a:ahLst/>
            <a:cxnLst/>
            <a:rect l="l" t="t" r="r" b="b"/>
            <a:pathLst>
              <a:path w="1454" h="1454" extrusionOk="0">
                <a:moveTo>
                  <a:pt x="727" y="195"/>
                </a:moveTo>
                <a:cubicBezTo>
                  <a:pt x="1021" y="195"/>
                  <a:pt x="1259" y="433"/>
                  <a:pt x="1259" y="727"/>
                </a:cubicBezTo>
                <a:cubicBezTo>
                  <a:pt x="1259" y="1019"/>
                  <a:pt x="1021" y="1258"/>
                  <a:pt x="727" y="1258"/>
                </a:cubicBezTo>
                <a:cubicBezTo>
                  <a:pt x="435" y="1258"/>
                  <a:pt x="196" y="1019"/>
                  <a:pt x="196" y="727"/>
                </a:cubicBezTo>
                <a:cubicBezTo>
                  <a:pt x="196" y="433"/>
                  <a:pt x="435" y="195"/>
                  <a:pt x="727" y="195"/>
                </a:cubicBezTo>
                <a:close/>
                <a:moveTo>
                  <a:pt x="727" y="1"/>
                </a:moveTo>
                <a:cubicBezTo>
                  <a:pt x="327" y="1"/>
                  <a:pt x="1" y="326"/>
                  <a:pt x="1" y="727"/>
                </a:cubicBezTo>
                <a:cubicBezTo>
                  <a:pt x="1" y="1127"/>
                  <a:pt x="327" y="1453"/>
                  <a:pt x="727" y="1453"/>
                </a:cubicBezTo>
                <a:cubicBezTo>
                  <a:pt x="1128" y="1453"/>
                  <a:pt x="1453" y="1127"/>
                  <a:pt x="1453" y="727"/>
                </a:cubicBezTo>
                <a:cubicBezTo>
                  <a:pt x="1453" y="326"/>
                  <a:pt x="1128" y="1"/>
                  <a:pt x="727" y="1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defTabSz="1300460">
              <a:buClr>
                <a:srgbClr val="000000"/>
              </a:buClr>
            </a:pPr>
            <a:endParaRPr sz="1991"/>
          </a:p>
        </p:txBody>
      </p:sp>
      <p:sp>
        <p:nvSpPr>
          <p:cNvPr id="6704" name="Google Shape;6704;p60"/>
          <p:cNvSpPr/>
          <p:nvPr/>
        </p:nvSpPr>
        <p:spPr>
          <a:xfrm>
            <a:off x="1135753" y="7841271"/>
            <a:ext cx="91698" cy="91695"/>
          </a:xfrm>
          <a:custGeom>
            <a:avLst/>
            <a:gdLst/>
            <a:ahLst/>
            <a:cxnLst/>
            <a:rect l="l" t="t" r="r" b="b"/>
            <a:pathLst>
              <a:path w="712" h="712" extrusionOk="0">
                <a:moveTo>
                  <a:pt x="356" y="1"/>
                </a:moveTo>
                <a:cubicBezTo>
                  <a:pt x="160" y="1"/>
                  <a:pt x="0" y="161"/>
                  <a:pt x="0" y="357"/>
                </a:cubicBezTo>
                <a:cubicBezTo>
                  <a:pt x="0" y="553"/>
                  <a:pt x="160" y="712"/>
                  <a:pt x="356" y="712"/>
                </a:cubicBezTo>
                <a:cubicBezTo>
                  <a:pt x="552" y="712"/>
                  <a:pt x="711" y="553"/>
                  <a:pt x="711" y="357"/>
                </a:cubicBezTo>
                <a:cubicBezTo>
                  <a:pt x="711" y="161"/>
                  <a:pt x="552" y="1"/>
                  <a:pt x="356" y="1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defTabSz="1300460">
              <a:buClr>
                <a:srgbClr val="000000"/>
              </a:buClr>
            </a:pPr>
            <a:endParaRPr sz="1991"/>
          </a:p>
        </p:txBody>
      </p:sp>
      <p:grpSp>
        <p:nvGrpSpPr>
          <p:cNvPr id="6705" name="Google Shape;6705;p60"/>
          <p:cNvGrpSpPr/>
          <p:nvPr/>
        </p:nvGrpSpPr>
        <p:grpSpPr>
          <a:xfrm rot="2258133">
            <a:off x="3042914" y="2168166"/>
            <a:ext cx="327700" cy="289367"/>
            <a:chOff x="3464700" y="2777375"/>
            <a:chExt cx="57275" cy="50575"/>
          </a:xfrm>
          <a:solidFill>
            <a:schemeClr val="accent6">
              <a:lumMod val="75000"/>
            </a:schemeClr>
          </a:solidFill>
        </p:grpSpPr>
        <p:sp>
          <p:nvSpPr>
            <p:cNvPr id="6706" name="Google Shape;6706;p60"/>
            <p:cNvSpPr/>
            <p:nvPr/>
          </p:nvSpPr>
          <p:spPr>
            <a:xfrm>
              <a:off x="3490700" y="2800350"/>
              <a:ext cx="31275" cy="27600"/>
            </a:xfrm>
            <a:custGeom>
              <a:avLst/>
              <a:gdLst/>
              <a:ahLst/>
              <a:cxnLst/>
              <a:rect l="l" t="t" r="r" b="b"/>
              <a:pathLst>
                <a:path w="1251" h="1104" extrusionOk="0">
                  <a:moveTo>
                    <a:pt x="1131" y="1"/>
                  </a:moveTo>
                  <a:cubicBezTo>
                    <a:pt x="1105" y="1"/>
                    <a:pt x="1080" y="10"/>
                    <a:pt x="1059" y="27"/>
                  </a:cubicBezTo>
                  <a:lnTo>
                    <a:pt x="50" y="913"/>
                  </a:lnTo>
                  <a:cubicBezTo>
                    <a:pt x="4" y="954"/>
                    <a:pt x="0" y="1021"/>
                    <a:pt x="40" y="1067"/>
                  </a:cubicBezTo>
                  <a:cubicBezTo>
                    <a:pt x="62" y="1090"/>
                    <a:pt x="92" y="1103"/>
                    <a:pt x="122" y="1103"/>
                  </a:cubicBezTo>
                  <a:cubicBezTo>
                    <a:pt x="146" y="1103"/>
                    <a:pt x="172" y="1094"/>
                    <a:pt x="192" y="1077"/>
                  </a:cubicBezTo>
                  <a:lnTo>
                    <a:pt x="1202" y="191"/>
                  </a:lnTo>
                  <a:cubicBezTo>
                    <a:pt x="1247" y="151"/>
                    <a:pt x="1251" y="83"/>
                    <a:pt x="1212" y="38"/>
                  </a:cubicBezTo>
                  <a:cubicBezTo>
                    <a:pt x="1190" y="13"/>
                    <a:pt x="1161" y="1"/>
                    <a:pt x="11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707" name="Google Shape;6707;p60"/>
            <p:cNvSpPr/>
            <p:nvPr/>
          </p:nvSpPr>
          <p:spPr>
            <a:xfrm>
              <a:off x="3475875" y="2777375"/>
              <a:ext cx="40850" cy="5700"/>
            </a:xfrm>
            <a:custGeom>
              <a:avLst/>
              <a:gdLst/>
              <a:ahLst/>
              <a:cxnLst/>
              <a:rect l="l" t="t" r="r" b="b"/>
              <a:pathLst>
                <a:path w="1634" h="228" extrusionOk="0">
                  <a:moveTo>
                    <a:pt x="1525" y="0"/>
                  </a:moveTo>
                  <a:lnTo>
                    <a:pt x="109" y="10"/>
                  </a:lnTo>
                  <a:cubicBezTo>
                    <a:pt x="49" y="10"/>
                    <a:pt x="1" y="59"/>
                    <a:pt x="1" y="119"/>
                  </a:cubicBezTo>
                  <a:cubicBezTo>
                    <a:pt x="1" y="178"/>
                    <a:pt x="49" y="227"/>
                    <a:pt x="109" y="227"/>
                  </a:cubicBezTo>
                  <a:lnTo>
                    <a:pt x="1526" y="217"/>
                  </a:lnTo>
                  <a:cubicBezTo>
                    <a:pt x="1586" y="217"/>
                    <a:pt x="1634" y="167"/>
                    <a:pt x="1634" y="108"/>
                  </a:cubicBezTo>
                  <a:cubicBezTo>
                    <a:pt x="1634" y="48"/>
                    <a:pt x="1586" y="0"/>
                    <a:pt x="15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708" name="Google Shape;6708;p60"/>
            <p:cNvSpPr/>
            <p:nvPr/>
          </p:nvSpPr>
          <p:spPr>
            <a:xfrm>
              <a:off x="3464700" y="2789525"/>
              <a:ext cx="53225" cy="26125"/>
            </a:xfrm>
            <a:custGeom>
              <a:avLst/>
              <a:gdLst/>
              <a:ahLst/>
              <a:cxnLst/>
              <a:rect l="l" t="t" r="r" b="b"/>
              <a:pathLst>
                <a:path w="2129" h="1045" extrusionOk="0">
                  <a:moveTo>
                    <a:pt x="2004" y="0"/>
                  </a:moveTo>
                  <a:cubicBezTo>
                    <a:pt x="1990" y="0"/>
                    <a:pt x="1975" y="3"/>
                    <a:pt x="1962" y="9"/>
                  </a:cubicBezTo>
                  <a:lnTo>
                    <a:pt x="81" y="837"/>
                  </a:lnTo>
                  <a:cubicBezTo>
                    <a:pt x="27" y="862"/>
                    <a:pt x="1" y="925"/>
                    <a:pt x="26" y="979"/>
                  </a:cubicBezTo>
                  <a:cubicBezTo>
                    <a:pt x="42" y="1019"/>
                    <a:pt x="83" y="1044"/>
                    <a:pt x="124" y="1044"/>
                  </a:cubicBezTo>
                  <a:cubicBezTo>
                    <a:pt x="138" y="1044"/>
                    <a:pt x="152" y="1040"/>
                    <a:pt x="168" y="1035"/>
                  </a:cubicBezTo>
                  <a:lnTo>
                    <a:pt x="2049" y="208"/>
                  </a:lnTo>
                  <a:cubicBezTo>
                    <a:pt x="2103" y="183"/>
                    <a:pt x="2129" y="120"/>
                    <a:pt x="2104" y="65"/>
                  </a:cubicBezTo>
                  <a:cubicBezTo>
                    <a:pt x="2086" y="25"/>
                    <a:pt x="2046" y="0"/>
                    <a:pt x="20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</p:grpSp>
      <p:grpSp>
        <p:nvGrpSpPr>
          <p:cNvPr id="6711" name="Google Shape;6711;p60"/>
          <p:cNvGrpSpPr/>
          <p:nvPr/>
        </p:nvGrpSpPr>
        <p:grpSpPr>
          <a:xfrm>
            <a:off x="10531713" y="2968080"/>
            <a:ext cx="444415" cy="538094"/>
            <a:chOff x="8099664" y="2713369"/>
            <a:chExt cx="312479" cy="378347"/>
          </a:xfrm>
        </p:grpSpPr>
        <p:sp>
          <p:nvSpPr>
            <p:cNvPr id="6712" name="Google Shape;6712;p60"/>
            <p:cNvSpPr/>
            <p:nvPr/>
          </p:nvSpPr>
          <p:spPr>
            <a:xfrm>
              <a:off x="8321599" y="2778049"/>
              <a:ext cx="90544" cy="108707"/>
            </a:xfrm>
            <a:custGeom>
              <a:avLst/>
              <a:gdLst/>
              <a:ahLst/>
              <a:cxnLst/>
              <a:rect l="l" t="t" r="r" b="b"/>
              <a:pathLst>
                <a:path w="2363" h="2837" extrusionOk="0">
                  <a:moveTo>
                    <a:pt x="1230" y="0"/>
                  </a:moveTo>
                  <a:lnTo>
                    <a:pt x="357" y="66"/>
                  </a:lnTo>
                  <a:lnTo>
                    <a:pt x="1" y="2163"/>
                  </a:lnTo>
                  <a:lnTo>
                    <a:pt x="1074" y="2836"/>
                  </a:lnTo>
                  <a:cubicBezTo>
                    <a:pt x="1679" y="2767"/>
                    <a:pt x="2033" y="2386"/>
                    <a:pt x="2228" y="2064"/>
                  </a:cubicBezTo>
                  <a:cubicBezTo>
                    <a:pt x="2362" y="1838"/>
                    <a:pt x="2290" y="1545"/>
                    <a:pt x="2066" y="1408"/>
                  </a:cubicBezTo>
                  <a:cubicBezTo>
                    <a:pt x="1230" y="899"/>
                    <a:pt x="1230" y="0"/>
                    <a:pt x="12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713" name="Google Shape;6713;p60"/>
            <p:cNvSpPr/>
            <p:nvPr/>
          </p:nvSpPr>
          <p:spPr>
            <a:xfrm>
              <a:off x="8248796" y="2986419"/>
              <a:ext cx="64412" cy="63147"/>
            </a:xfrm>
            <a:custGeom>
              <a:avLst/>
              <a:gdLst/>
              <a:ahLst/>
              <a:cxnLst/>
              <a:rect l="l" t="t" r="r" b="b"/>
              <a:pathLst>
                <a:path w="1681" h="1648" extrusionOk="0">
                  <a:moveTo>
                    <a:pt x="1394" y="1"/>
                  </a:moveTo>
                  <a:lnTo>
                    <a:pt x="0" y="51"/>
                  </a:lnTo>
                  <a:cubicBezTo>
                    <a:pt x="45" y="477"/>
                    <a:pt x="141" y="1033"/>
                    <a:pt x="350" y="1647"/>
                  </a:cubicBezTo>
                  <a:cubicBezTo>
                    <a:pt x="674" y="1617"/>
                    <a:pt x="1182" y="1521"/>
                    <a:pt x="1681" y="1243"/>
                  </a:cubicBezTo>
                  <a:cubicBezTo>
                    <a:pt x="1517" y="768"/>
                    <a:pt x="1435" y="336"/>
                    <a:pt x="1394" y="1"/>
                  </a:cubicBezTo>
                  <a:close/>
                </a:path>
              </a:pathLst>
            </a:custGeom>
            <a:solidFill>
              <a:srgbClr val="FED2A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714" name="Google Shape;6714;p60"/>
            <p:cNvSpPr/>
            <p:nvPr/>
          </p:nvSpPr>
          <p:spPr>
            <a:xfrm>
              <a:off x="8262169" y="3034048"/>
              <a:ext cx="65101" cy="57668"/>
            </a:xfrm>
            <a:custGeom>
              <a:avLst/>
              <a:gdLst/>
              <a:ahLst/>
              <a:cxnLst/>
              <a:rect l="l" t="t" r="r" b="b"/>
              <a:pathLst>
                <a:path w="1699" h="1505" extrusionOk="0">
                  <a:moveTo>
                    <a:pt x="1332" y="0"/>
                  </a:moveTo>
                  <a:lnTo>
                    <a:pt x="1" y="404"/>
                  </a:lnTo>
                  <a:cubicBezTo>
                    <a:pt x="76" y="628"/>
                    <a:pt x="166" y="859"/>
                    <a:pt x="272" y="1096"/>
                  </a:cubicBezTo>
                  <a:cubicBezTo>
                    <a:pt x="389" y="1352"/>
                    <a:pt x="642" y="1505"/>
                    <a:pt x="906" y="1505"/>
                  </a:cubicBezTo>
                  <a:cubicBezTo>
                    <a:pt x="1003" y="1505"/>
                    <a:pt x="1101" y="1485"/>
                    <a:pt x="1193" y="1442"/>
                  </a:cubicBezTo>
                  <a:cubicBezTo>
                    <a:pt x="1543" y="1284"/>
                    <a:pt x="1699" y="871"/>
                    <a:pt x="1540" y="522"/>
                  </a:cubicBezTo>
                  <a:cubicBezTo>
                    <a:pt x="1459" y="344"/>
                    <a:pt x="1390" y="169"/>
                    <a:pt x="1332" y="0"/>
                  </a:cubicBezTo>
                  <a:close/>
                </a:path>
              </a:pathLst>
            </a:custGeom>
            <a:solidFill>
              <a:srgbClr val="E8A88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715" name="Google Shape;6715;p60"/>
            <p:cNvSpPr/>
            <p:nvPr/>
          </p:nvSpPr>
          <p:spPr>
            <a:xfrm>
              <a:off x="8160091" y="2969368"/>
              <a:ext cx="74604" cy="71845"/>
            </a:xfrm>
            <a:custGeom>
              <a:avLst/>
              <a:gdLst/>
              <a:ahLst/>
              <a:cxnLst/>
              <a:rect l="l" t="t" r="r" b="b"/>
              <a:pathLst>
                <a:path w="1947" h="1875" extrusionOk="0">
                  <a:moveTo>
                    <a:pt x="622" y="0"/>
                  </a:moveTo>
                  <a:cubicBezTo>
                    <a:pt x="488" y="310"/>
                    <a:pt x="290" y="702"/>
                    <a:pt x="0" y="1113"/>
                  </a:cubicBezTo>
                  <a:cubicBezTo>
                    <a:pt x="401" y="1520"/>
                    <a:pt x="862" y="1753"/>
                    <a:pt x="1164" y="1874"/>
                  </a:cubicBezTo>
                  <a:cubicBezTo>
                    <a:pt x="1536" y="1341"/>
                    <a:pt x="1784" y="836"/>
                    <a:pt x="1946" y="440"/>
                  </a:cubicBezTo>
                  <a:lnTo>
                    <a:pt x="622" y="0"/>
                  </a:lnTo>
                  <a:close/>
                </a:path>
              </a:pathLst>
            </a:custGeom>
            <a:solidFill>
              <a:srgbClr val="FED2A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716" name="Google Shape;6716;p60"/>
            <p:cNvSpPr/>
            <p:nvPr/>
          </p:nvSpPr>
          <p:spPr>
            <a:xfrm>
              <a:off x="8137292" y="3011977"/>
              <a:ext cx="67439" cy="61001"/>
            </a:xfrm>
            <a:custGeom>
              <a:avLst/>
              <a:gdLst/>
              <a:ahLst/>
              <a:cxnLst/>
              <a:rect l="l" t="t" r="r" b="b"/>
              <a:pathLst>
                <a:path w="1760" h="1592" extrusionOk="0">
                  <a:moveTo>
                    <a:pt x="595" y="1"/>
                  </a:moveTo>
                  <a:cubicBezTo>
                    <a:pt x="493" y="148"/>
                    <a:pt x="377" y="296"/>
                    <a:pt x="250" y="444"/>
                  </a:cubicBezTo>
                  <a:cubicBezTo>
                    <a:pt x="1" y="735"/>
                    <a:pt x="33" y="1174"/>
                    <a:pt x="324" y="1424"/>
                  </a:cubicBezTo>
                  <a:cubicBezTo>
                    <a:pt x="403" y="1489"/>
                    <a:pt x="489" y="1537"/>
                    <a:pt x="583" y="1563"/>
                  </a:cubicBezTo>
                  <a:cubicBezTo>
                    <a:pt x="646" y="1582"/>
                    <a:pt x="712" y="1591"/>
                    <a:pt x="777" y="1591"/>
                  </a:cubicBezTo>
                  <a:cubicBezTo>
                    <a:pt x="973" y="1591"/>
                    <a:pt x="1167" y="1509"/>
                    <a:pt x="1304" y="1350"/>
                  </a:cubicBezTo>
                  <a:cubicBezTo>
                    <a:pt x="1473" y="1153"/>
                    <a:pt x="1625" y="955"/>
                    <a:pt x="1759" y="762"/>
                  </a:cubicBezTo>
                  <a:lnTo>
                    <a:pt x="595" y="1"/>
                  </a:lnTo>
                  <a:close/>
                </a:path>
              </a:pathLst>
            </a:custGeom>
            <a:solidFill>
              <a:srgbClr val="E8A88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717" name="Google Shape;6717;p60"/>
            <p:cNvSpPr/>
            <p:nvPr/>
          </p:nvSpPr>
          <p:spPr>
            <a:xfrm>
              <a:off x="8248834" y="2986381"/>
              <a:ext cx="61346" cy="45330"/>
            </a:xfrm>
            <a:custGeom>
              <a:avLst/>
              <a:gdLst/>
              <a:ahLst/>
              <a:cxnLst/>
              <a:rect l="l" t="t" r="r" b="b"/>
              <a:pathLst>
                <a:path w="1601" h="1183" extrusionOk="0">
                  <a:moveTo>
                    <a:pt x="1394" y="1"/>
                  </a:moveTo>
                  <a:lnTo>
                    <a:pt x="0" y="51"/>
                  </a:lnTo>
                  <a:cubicBezTo>
                    <a:pt x="33" y="364"/>
                    <a:pt x="95" y="750"/>
                    <a:pt x="208" y="1177"/>
                  </a:cubicBezTo>
                  <a:cubicBezTo>
                    <a:pt x="274" y="1182"/>
                    <a:pt x="341" y="1183"/>
                    <a:pt x="408" y="1183"/>
                  </a:cubicBezTo>
                  <a:cubicBezTo>
                    <a:pt x="896" y="1183"/>
                    <a:pt x="1313" y="1088"/>
                    <a:pt x="1600" y="997"/>
                  </a:cubicBezTo>
                  <a:cubicBezTo>
                    <a:pt x="1489" y="620"/>
                    <a:pt x="1428" y="277"/>
                    <a:pt x="1394" y="1"/>
                  </a:cubicBezTo>
                  <a:close/>
                </a:path>
              </a:pathLst>
            </a:custGeom>
            <a:solidFill>
              <a:srgbClr val="FFBD86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718" name="Google Shape;6718;p60"/>
            <p:cNvSpPr/>
            <p:nvPr/>
          </p:nvSpPr>
          <p:spPr>
            <a:xfrm>
              <a:off x="8170130" y="2969368"/>
              <a:ext cx="64565" cy="53951"/>
            </a:xfrm>
            <a:custGeom>
              <a:avLst/>
              <a:gdLst/>
              <a:ahLst/>
              <a:cxnLst/>
              <a:rect l="l" t="t" r="r" b="b"/>
              <a:pathLst>
                <a:path w="1685" h="1408" extrusionOk="0">
                  <a:moveTo>
                    <a:pt x="360" y="0"/>
                  </a:moveTo>
                  <a:cubicBezTo>
                    <a:pt x="272" y="207"/>
                    <a:pt x="154" y="448"/>
                    <a:pt x="1" y="707"/>
                  </a:cubicBezTo>
                  <a:cubicBezTo>
                    <a:pt x="373" y="1018"/>
                    <a:pt x="776" y="1252"/>
                    <a:pt x="1203" y="1408"/>
                  </a:cubicBezTo>
                  <a:cubicBezTo>
                    <a:pt x="1414" y="1049"/>
                    <a:pt x="1572" y="717"/>
                    <a:pt x="1684" y="440"/>
                  </a:cubicBezTo>
                  <a:lnTo>
                    <a:pt x="360" y="0"/>
                  </a:lnTo>
                  <a:close/>
                </a:path>
              </a:pathLst>
            </a:custGeom>
            <a:solidFill>
              <a:srgbClr val="FFBD86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719" name="Google Shape;6719;p60"/>
            <p:cNvSpPr/>
            <p:nvPr/>
          </p:nvSpPr>
          <p:spPr>
            <a:xfrm>
              <a:off x="8166107" y="2915494"/>
              <a:ext cx="156604" cy="97326"/>
            </a:xfrm>
            <a:custGeom>
              <a:avLst/>
              <a:gdLst/>
              <a:ahLst/>
              <a:cxnLst/>
              <a:rect l="l" t="t" r="r" b="b"/>
              <a:pathLst>
                <a:path w="4087" h="2540" extrusionOk="0">
                  <a:moveTo>
                    <a:pt x="785" y="0"/>
                  </a:moveTo>
                  <a:cubicBezTo>
                    <a:pt x="656" y="313"/>
                    <a:pt x="450" y="555"/>
                    <a:pt x="257" y="727"/>
                  </a:cubicBezTo>
                  <a:cubicBezTo>
                    <a:pt x="5" y="955"/>
                    <a:pt x="1" y="1348"/>
                    <a:pt x="250" y="1579"/>
                  </a:cubicBezTo>
                  <a:cubicBezTo>
                    <a:pt x="1055" y="2330"/>
                    <a:pt x="1888" y="2540"/>
                    <a:pt x="2569" y="2540"/>
                  </a:cubicBezTo>
                  <a:cubicBezTo>
                    <a:pt x="3030" y="2540"/>
                    <a:pt x="3422" y="2444"/>
                    <a:pt x="3687" y="2353"/>
                  </a:cubicBezTo>
                  <a:cubicBezTo>
                    <a:pt x="3926" y="2271"/>
                    <a:pt x="4086" y="2044"/>
                    <a:pt x="4079" y="1794"/>
                  </a:cubicBezTo>
                  <a:cubicBezTo>
                    <a:pt x="4058" y="1132"/>
                    <a:pt x="3804" y="514"/>
                    <a:pt x="3804" y="514"/>
                  </a:cubicBezTo>
                  <a:lnTo>
                    <a:pt x="7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720" name="Google Shape;6720;p60"/>
            <p:cNvSpPr/>
            <p:nvPr/>
          </p:nvSpPr>
          <p:spPr>
            <a:xfrm>
              <a:off x="8166107" y="2915494"/>
              <a:ext cx="48855" cy="67860"/>
            </a:xfrm>
            <a:custGeom>
              <a:avLst/>
              <a:gdLst/>
              <a:ahLst/>
              <a:cxnLst/>
              <a:rect l="l" t="t" r="r" b="b"/>
              <a:pathLst>
                <a:path w="1275" h="1771" extrusionOk="0">
                  <a:moveTo>
                    <a:pt x="785" y="0"/>
                  </a:moveTo>
                  <a:cubicBezTo>
                    <a:pt x="656" y="313"/>
                    <a:pt x="450" y="554"/>
                    <a:pt x="257" y="727"/>
                  </a:cubicBezTo>
                  <a:cubicBezTo>
                    <a:pt x="5" y="955"/>
                    <a:pt x="1" y="1347"/>
                    <a:pt x="250" y="1579"/>
                  </a:cubicBezTo>
                  <a:cubicBezTo>
                    <a:pt x="323" y="1648"/>
                    <a:pt x="397" y="1711"/>
                    <a:pt x="469" y="1770"/>
                  </a:cubicBezTo>
                  <a:cubicBezTo>
                    <a:pt x="375" y="1519"/>
                    <a:pt x="437" y="1223"/>
                    <a:pt x="653" y="1030"/>
                  </a:cubicBezTo>
                  <a:cubicBezTo>
                    <a:pt x="879" y="827"/>
                    <a:pt x="1122" y="542"/>
                    <a:pt x="1275" y="175"/>
                  </a:cubicBezTo>
                  <a:lnTo>
                    <a:pt x="785" y="0"/>
                  </a:lnTo>
                  <a:close/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721" name="Google Shape;6721;p60"/>
            <p:cNvSpPr/>
            <p:nvPr/>
          </p:nvSpPr>
          <p:spPr>
            <a:xfrm>
              <a:off x="8349226" y="2903883"/>
              <a:ext cx="60005" cy="52763"/>
            </a:xfrm>
            <a:custGeom>
              <a:avLst/>
              <a:gdLst/>
              <a:ahLst/>
              <a:cxnLst/>
              <a:rect l="l" t="t" r="r" b="b"/>
              <a:pathLst>
                <a:path w="1566" h="1377" extrusionOk="0">
                  <a:moveTo>
                    <a:pt x="383" y="1"/>
                  </a:moveTo>
                  <a:lnTo>
                    <a:pt x="0" y="648"/>
                  </a:lnTo>
                  <a:cubicBezTo>
                    <a:pt x="69" y="762"/>
                    <a:pt x="134" y="882"/>
                    <a:pt x="195" y="1008"/>
                  </a:cubicBezTo>
                  <a:cubicBezTo>
                    <a:pt x="306" y="1241"/>
                    <a:pt x="537" y="1376"/>
                    <a:pt x="778" y="1376"/>
                  </a:cubicBezTo>
                  <a:cubicBezTo>
                    <a:pt x="1248" y="1376"/>
                    <a:pt x="1565" y="881"/>
                    <a:pt x="1361" y="451"/>
                  </a:cubicBezTo>
                  <a:cubicBezTo>
                    <a:pt x="1286" y="295"/>
                    <a:pt x="1205" y="145"/>
                    <a:pt x="1118" y="1"/>
                  </a:cubicBezTo>
                  <a:close/>
                </a:path>
              </a:pathLst>
            </a:custGeom>
            <a:solidFill>
              <a:srgbClr val="FED2A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722" name="Google Shape;6722;p60"/>
            <p:cNvSpPr/>
            <p:nvPr/>
          </p:nvSpPr>
          <p:spPr>
            <a:xfrm>
              <a:off x="8099664" y="2817631"/>
              <a:ext cx="57783" cy="55599"/>
            </a:xfrm>
            <a:custGeom>
              <a:avLst/>
              <a:gdLst/>
              <a:ahLst/>
              <a:cxnLst/>
              <a:rect l="l" t="t" r="r" b="b"/>
              <a:pathLst>
                <a:path w="1508" h="1451" extrusionOk="0">
                  <a:moveTo>
                    <a:pt x="775" y="0"/>
                  </a:moveTo>
                  <a:cubicBezTo>
                    <a:pt x="676" y="0"/>
                    <a:pt x="578" y="23"/>
                    <a:pt x="488" y="68"/>
                  </a:cubicBezTo>
                  <a:cubicBezTo>
                    <a:pt x="67" y="276"/>
                    <a:pt x="1" y="860"/>
                    <a:pt x="375" y="1154"/>
                  </a:cubicBezTo>
                  <a:cubicBezTo>
                    <a:pt x="512" y="1261"/>
                    <a:pt x="650" y="1360"/>
                    <a:pt x="793" y="1451"/>
                  </a:cubicBezTo>
                  <a:lnTo>
                    <a:pt x="1450" y="1126"/>
                  </a:lnTo>
                  <a:lnTo>
                    <a:pt x="1507" y="376"/>
                  </a:lnTo>
                  <a:cubicBezTo>
                    <a:pt x="1395" y="304"/>
                    <a:pt x="1283" y="224"/>
                    <a:pt x="1174" y="139"/>
                  </a:cubicBezTo>
                  <a:cubicBezTo>
                    <a:pt x="1056" y="46"/>
                    <a:pt x="915" y="0"/>
                    <a:pt x="775" y="0"/>
                  </a:cubicBezTo>
                  <a:close/>
                </a:path>
              </a:pathLst>
            </a:custGeom>
            <a:solidFill>
              <a:srgbClr val="FED2A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723" name="Google Shape;6723;p60"/>
            <p:cNvSpPr/>
            <p:nvPr/>
          </p:nvSpPr>
          <p:spPr>
            <a:xfrm>
              <a:off x="8130089" y="2832191"/>
              <a:ext cx="261900" cy="104070"/>
            </a:xfrm>
            <a:custGeom>
              <a:avLst/>
              <a:gdLst/>
              <a:ahLst/>
              <a:cxnLst/>
              <a:rect l="l" t="t" r="r" b="b"/>
              <a:pathLst>
                <a:path w="6835" h="2716" extrusionOk="0">
                  <a:moveTo>
                    <a:pt x="714" y="1"/>
                  </a:moveTo>
                  <a:lnTo>
                    <a:pt x="0" y="1076"/>
                  </a:lnTo>
                  <a:cubicBezTo>
                    <a:pt x="532" y="1417"/>
                    <a:pt x="1101" y="1644"/>
                    <a:pt x="1671" y="1741"/>
                  </a:cubicBezTo>
                  <a:cubicBezTo>
                    <a:pt x="1710" y="1748"/>
                    <a:pt x="1750" y="1755"/>
                    <a:pt x="1788" y="1761"/>
                  </a:cubicBezTo>
                  <a:cubicBezTo>
                    <a:pt x="1736" y="2006"/>
                    <a:pt x="1725" y="2180"/>
                    <a:pt x="1725" y="2180"/>
                  </a:cubicBezTo>
                  <a:cubicBezTo>
                    <a:pt x="2503" y="2637"/>
                    <a:pt x="3556" y="2716"/>
                    <a:pt x="4191" y="2716"/>
                  </a:cubicBezTo>
                  <a:cubicBezTo>
                    <a:pt x="4526" y="2716"/>
                    <a:pt x="4744" y="2694"/>
                    <a:pt x="4744" y="2694"/>
                  </a:cubicBezTo>
                  <a:cubicBezTo>
                    <a:pt x="4983" y="2393"/>
                    <a:pt x="5119" y="2091"/>
                    <a:pt x="5195" y="1853"/>
                  </a:cubicBezTo>
                  <a:cubicBezTo>
                    <a:pt x="5390" y="2043"/>
                    <a:pt x="5565" y="2265"/>
                    <a:pt x="5718" y="2518"/>
                  </a:cubicBezTo>
                  <a:lnTo>
                    <a:pt x="6834" y="1870"/>
                  </a:lnTo>
                  <a:cubicBezTo>
                    <a:pt x="6509" y="1330"/>
                    <a:pt x="6069" y="842"/>
                    <a:pt x="5602" y="502"/>
                  </a:cubicBezTo>
                  <a:lnTo>
                    <a:pt x="2439" y="496"/>
                  </a:lnTo>
                  <a:cubicBezTo>
                    <a:pt x="2421" y="498"/>
                    <a:pt x="2367" y="504"/>
                    <a:pt x="2284" y="504"/>
                  </a:cubicBezTo>
                  <a:cubicBezTo>
                    <a:pt x="2177" y="504"/>
                    <a:pt x="2020" y="495"/>
                    <a:pt x="1830" y="457"/>
                  </a:cubicBezTo>
                  <a:cubicBezTo>
                    <a:pt x="1450" y="383"/>
                    <a:pt x="1075" y="232"/>
                    <a:pt x="7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724" name="Google Shape;6724;p60"/>
            <p:cNvSpPr/>
            <p:nvPr/>
          </p:nvSpPr>
          <p:spPr>
            <a:xfrm>
              <a:off x="8192316" y="2713369"/>
              <a:ext cx="157370" cy="80773"/>
            </a:xfrm>
            <a:custGeom>
              <a:avLst/>
              <a:gdLst/>
              <a:ahLst/>
              <a:cxnLst/>
              <a:rect l="l" t="t" r="r" b="b"/>
              <a:pathLst>
                <a:path w="4107" h="2108" extrusionOk="0">
                  <a:moveTo>
                    <a:pt x="2788" y="0"/>
                  </a:moveTo>
                  <a:cubicBezTo>
                    <a:pt x="2755" y="0"/>
                    <a:pt x="2721" y="3"/>
                    <a:pt x="2688" y="8"/>
                  </a:cubicBezTo>
                  <a:cubicBezTo>
                    <a:pt x="2554" y="29"/>
                    <a:pt x="2429" y="93"/>
                    <a:pt x="2332" y="188"/>
                  </a:cubicBezTo>
                  <a:lnTo>
                    <a:pt x="2205" y="314"/>
                  </a:lnTo>
                  <a:cubicBezTo>
                    <a:pt x="2080" y="437"/>
                    <a:pt x="1914" y="502"/>
                    <a:pt x="1746" y="502"/>
                  </a:cubicBezTo>
                  <a:cubicBezTo>
                    <a:pt x="1647" y="502"/>
                    <a:pt x="1548" y="480"/>
                    <a:pt x="1455" y="433"/>
                  </a:cubicBezTo>
                  <a:lnTo>
                    <a:pt x="1297" y="352"/>
                  </a:lnTo>
                  <a:cubicBezTo>
                    <a:pt x="1206" y="307"/>
                    <a:pt x="1106" y="284"/>
                    <a:pt x="1005" y="284"/>
                  </a:cubicBezTo>
                  <a:cubicBezTo>
                    <a:pt x="971" y="284"/>
                    <a:pt x="937" y="286"/>
                    <a:pt x="903" y="292"/>
                  </a:cubicBezTo>
                  <a:cubicBezTo>
                    <a:pt x="651" y="331"/>
                    <a:pt x="446" y="514"/>
                    <a:pt x="377" y="758"/>
                  </a:cubicBezTo>
                  <a:lnTo>
                    <a:pt x="0" y="2107"/>
                  </a:lnTo>
                  <a:lnTo>
                    <a:pt x="4107" y="1457"/>
                  </a:lnTo>
                  <a:lnTo>
                    <a:pt x="3331" y="291"/>
                  </a:lnTo>
                  <a:cubicBezTo>
                    <a:pt x="3209" y="107"/>
                    <a:pt x="3003" y="0"/>
                    <a:pt x="27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725" name="Google Shape;6725;p60"/>
            <p:cNvSpPr/>
            <p:nvPr/>
          </p:nvSpPr>
          <p:spPr>
            <a:xfrm>
              <a:off x="8192278" y="2724174"/>
              <a:ext cx="44678" cy="69929"/>
            </a:xfrm>
            <a:custGeom>
              <a:avLst/>
              <a:gdLst/>
              <a:ahLst/>
              <a:cxnLst/>
              <a:rect l="l" t="t" r="r" b="b"/>
              <a:pathLst>
                <a:path w="1166" h="1825" extrusionOk="0">
                  <a:moveTo>
                    <a:pt x="1004" y="0"/>
                  </a:moveTo>
                  <a:cubicBezTo>
                    <a:pt x="970" y="0"/>
                    <a:pt x="936" y="3"/>
                    <a:pt x="902" y="9"/>
                  </a:cubicBezTo>
                  <a:cubicBezTo>
                    <a:pt x="651" y="48"/>
                    <a:pt x="446" y="231"/>
                    <a:pt x="377" y="475"/>
                  </a:cubicBezTo>
                  <a:lnTo>
                    <a:pt x="0" y="1824"/>
                  </a:lnTo>
                  <a:lnTo>
                    <a:pt x="0" y="1824"/>
                  </a:lnTo>
                  <a:lnTo>
                    <a:pt x="537" y="1725"/>
                  </a:lnTo>
                  <a:lnTo>
                    <a:pt x="915" y="376"/>
                  </a:lnTo>
                  <a:cubicBezTo>
                    <a:pt x="955" y="229"/>
                    <a:pt x="1045" y="105"/>
                    <a:pt x="1165" y="20"/>
                  </a:cubicBezTo>
                  <a:cubicBezTo>
                    <a:pt x="1113" y="7"/>
                    <a:pt x="1059" y="0"/>
                    <a:pt x="1004" y="0"/>
                  </a:cubicBezTo>
                  <a:close/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726" name="Google Shape;6726;p60"/>
            <p:cNvSpPr/>
            <p:nvPr/>
          </p:nvSpPr>
          <p:spPr>
            <a:xfrm>
              <a:off x="8196148" y="2789276"/>
              <a:ext cx="165110" cy="102040"/>
            </a:xfrm>
            <a:custGeom>
              <a:avLst/>
              <a:gdLst/>
              <a:ahLst/>
              <a:cxnLst/>
              <a:rect l="l" t="t" r="r" b="b"/>
              <a:pathLst>
                <a:path w="4309" h="2663" extrusionOk="0">
                  <a:moveTo>
                    <a:pt x="1984" y="0"/>
                  </a:moveTo>
                  <a:lnTo>
                    <a:pt x="1" y="709"/>
                  </a:lnTo>
                  <a:cubicBezTo>
                    <a:pt x="5" y="776"/>
                    <a:pt x="12" y="842"/>
                    <a:pt x="22" y="908"/>
                  </a:cubicBezTo>
                  <a:cubicBezTo>
                    <a:pt x="185" y="1932"/>
                    <a:pt x="1070" y="2663"/>
                    <a:pt x="2076" y="2663"/>
                  </a:cubicBezTo>
                  <a:cubicBezTo>
                    <a:pt x="2183" y="2663"/>
                    <a:pt x="2291" y="2654"/>
                    <a:pt x="2401" y="2637"/>
                  </a:cubicBezTo>
                  <a:cubicBezTo>
                    <a:pt x="3535" y="2455"/>
                    <a:pt x="4308" y="1390"/>
                    <a:pt x="4129" y="256"/>
                  </a:cubicBezTo>
                  <a:cubicBezTo>
                    <a:pt x="4118" y="190"/>
                    <a:pt x="4105" y="125"/>
                    <a:pt x="4088" y="62"/>
                  </a:cubicBezTo>
                  <a:lnTo>
                    <a:pt x="1984" y="0"/>
                  </a:lnTo>
                  <a:close/>
                </a:path>
              </a:pathLst>
            </a:custGeom>
            <a:solidFill>
              <a:srgbClr val="FED2A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727" name="Google Shape;6727;p60"/>
            <p:cNvSpPr/>
            <p:nvPr/>
          </p:nvSpPr>
          <p:spPr>
            <a:xfrm>
              <a:off x="8196148" y="2812573"/>
              <a:ext cx="105526" cy="78666"/>
            </a:xfrm>
            <a:custGeom>
              <a:avLst/>
              <a:gdLst/>
              <a:ahLst/>
              <a:cxnLst/>
              <a:rect l="l" t="t" r="r" b="b"/>
              <a:pathLst>
                <a:path w="2754" h="2053" extrusionOk="0">
                  <a:moveTo>
                    <a:pt x="438" y="1"/>
                  </a:moveTo>
                  <a:lnTo>
                    <a:pt x="1" y="100"/>
                  </a:lnTo>
                  <a:cubicBezTo>
                    <a:pt x="5" y="167"/>
                    <a:pt x="12" y="233"/>
                    <a:pt x="22" y="299"/>
                  </a:cubicBezTo>
                  <a:cubicBezTo>
                    <a:pt x="185" y="1323"/>
                    <a:pt x="1069" y="2053"/>
                    <a:pt x="2074" y="2053"/>
                  </a:cubicBezTo>
                  <a:cubicBezTo>
                    <a:pt x="2182" y="2053"/>
                    <a:pt x="2291" y="2044"/>
                    <a:pt x="2401" y="2027"/>
                  </a:cubicBezTo>
                  <a:cubicBezTo>
                    <a:pt x="2522" y="2008"/>
                    <a:pt x="2641" y="1978"/>
                    <a:pt x="2753" y="1939"/>
                  </a:cubicBezTo>
                  <a:lnTo>
                    <a:pt x="2753" y="1939"/>
                  </a:lnTo>
                  <a:cubicBezTo>
                    <a:pt x="2671" y="1949"/>
                    <a:pt x="2590" y="1953"/>
                    <a:pt x="2510" y="1953"/>
                  </a:cubicBezTo>
                  <a:cubicBezTo>
                    <a:pt x="1506" y="1953"/>
                    <a:pt x="622" y="1224"/>
                    <a:pt x="459" y="200"/>
                  </a:cubicBezTo>
                  <a:cubicBezTo>
                    <a:pt x="449" y="133"/>
                    <a:pt x="441" y="67"/>
                    <a:pt x="438" y="1"/>
                  </a:cubicBezTo>
                  <a:close/>
                </a:path>
              </a:pathLst>
            </a:custGeom>
            <a:solidFill>
              <a:srgbClr val="FFBD86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728" name="Google Shape;6728;p60"/>
            <p:cNvSpPr/>
            <p:nvPr/>
          </p:nvSpPr>
          <p:spPr>
            <a:xfrm>
              <a:off x="8167333" y="2759886"/>
              <a:ext cx="209750" cy="58856"/>
            </a:xfrm>
            <a:custGeom>
              <a:avLst/>
              <a:gdLst/>
              <a:ahLst/>
              <a:cxnLst/>
              <a:rect l="l" t="t" r="r" b="b"/>
              <a:pathLst>
                <a:path w="5474" h="1536" extrusionOk="0">
                  <a:moveTo>
                    <a:pt x="5116" y="1"/>
                  </a:moveTo>
                  <a:cubicBezTo>
                    <a:pt x="5100" y="1"/>
                    <a:pt x="5084" y="2"/>
                    <a:pt x="5068" y="5"/>
                  </a:cubicBezTo>
                  <a:lnTo>
                    <a:pt x="285" y="762"/>
                  </a:lnTo>
                  <a:cubicBezTo>
                    <a:pt x="116" y="789"/>
                    <a:pt x="1" y="947"/>
                    <a:pt x="27" y="1117"/>
                  </a:cubicBezTo>
                  <a:lnTo>
                    <a:pt x="52" y="1273"/>
                  </a:lnTo>
                  <a:cubicBezTo>
                    <a:pt x="76" y="1426"/>
                    <a:pt x="208" y="1535"/>
                    <a:pt x="359" y="1535"/>
                  </a:cubicBezTo>
                  <a:cubicBezTo>
                    <a:pt x="374" y="1535"/>
                    <a:pt x="391" y="1534"/>
                    <a:pt x="407" y="1531"/>
                  </a:cubicBezTo>
                  <a:lnTo>
                    <a:pt x="5190" y="773"/>
                  </a:lnTo>
                  <a:cubicBezTo>
                    <a:pt x="5359" y="746"/>
                    <a:pt x="5473" y="588"/>
                    <a:pt x="5447" y="418"/>
                  </a:cubicBezTo>
                  <a:lnTo>
                    <a:pt x="5422" y="263"/>
                  </a:lnTo>
                  <a:cubicBezTo>
                    <a:pt x="5398" y="110"/>
                    <a:pt x="5265" y="1"/>
                    <a:pt x="51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729" name="Google Shape;6729;p60"/>
            <p:cNvSpPr/>
            <p:nvPr/>
          </p:nvSpPr>
          <p:spPr>
            <a:xfrm>
              <a:off x="8167295" y="2785980"/>
              <a:ext cx="34103" cy="32685"/>
            </a:xfrm>
            <a:custGeom>
              <a:avLst/>
              <a:gdLst/>
              <a:ahLst/>
              <a:cxnLst/>
              <a:rect l="l" t="t" r="r" b="b"/>
              <a:pathLst>
                <a:path w="890" h="853" extrusionOk="0">
                  <a:moveTo>
                    <a:pt x="789" y="1"/>
                  </a:moveTo>
                  <a:lnTo>
                    <a:pt x="284" y="80"/>
                  </a:lnTo>
                  <a:cubicBezTo>
                    <a:pt x="115" y="107"/>
                    <a:pt x="1" y="265"/>
                    <a:pt x="27" y="435"/>
                  </a:cubicBezTo>
                  <a:lnTo>
                    <a:pt x="51" y="591"/>
                  </a:lnTo>
                  <a:cubicBezTo>
                    <a:pt x="75" y="744"/>
                    <a:pt x="207" y="852"/>
                    <a:pt x="357" y="852"/>
                  </a:cubicBezTo>
                  <a:cubicBezTo>
                    <a:pt x="373" y="852"/>
                    <a:pt x="389" y="851"/>
                    <a:pt x="406" y="848"/>
                  </a:cubicBezTo>
                  <a:lnTo>
                    <a:pt x="889" y="772"/>
                  </a:lnTo>
                  <a:cubicBezTo>
                    <a:pt x="780" y="730"/>
                    <a:pt x="696" y="631"/>
                    <a:pt x="676" y="508"/>
                  </a:cubicBezTo>
                  <a:lnTo>
                    <a:pt x="648" y="334"/>
                  </a:lnTo>
                  <a:cubicBezTo>
                    <a:pt x="627" y="201"/>
                    <a:pt x="685" y="74"/>
                    <a:pt x="789" y="1"/>
                  </a:cubicBezTo>
                  <a:close/>
                </a:path>
              </a:pathLst>
            </a:custGeom>
            <a:solidFill>
              <a:srgbClr val="FF4809">
                <a:alpha val="36870"/>
              </a:srgbClr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730" name="Google Shape;6730;p60"/>
            <p:cNvSpPr/>
            <p:nvPr/>
          </p:nvSpPr>
          <p:spPr>
            <a:xfrm>
              <a:off x="8318304" y="2818512"/>
              <a:ext cx="32340" cy="24485"/>
            </a:xfrm>
            <a:custGeom>
              <a:avLst/>
              <a:gdLst/>
              <a:ahLst/>
              <a:cxnLst/>
              <a:rect l="l" t="t" r="r" b="b"/>
              <a:pathLst>
                <a:path w="844" h="639" extrusionOk="0">
                  <a:moveTo>
                    <a:pt x="453" y="0"/>
                  </a:moveTo>
                  <a:cubicBezTo>
                    <a:pt x="424" y="0"/>
                    <a:pt x="395" y="3"/>
                    <a:pt x="366" y="8"/>
                  </a:cubicBezTo>
                  <a:cubicBezTo>
                    <a:pt x="150" y="47"/>
                    <a:pt x="1" y="218"/>
                    <a:pt x="31" y="390"/>
                  </a:cubicBezTo>
                  <a:cubicBezTo>
                    <a:pt x="58" y="539"/>
                    <a:pt x="211" y="639"/>
                    <a:pt x="391" y="639"/>
                  </a:cubicBezTo>
                  <a:cubicBezTo>
                    <a:pt x="420" y="639"/>
                    <a:pt x="449" y="636"/>
                    <a:pt x="478" y="631"/>
                  </a:cubicBezTo>
                  <a:cubicBezTo>
                    <a:pt x="694" y="591"/>
                    <a:pt x="843" y="420"/>
                    <a:pt x="813" y="248"/>
                  </a:cubicBezTo>
                  <a:cubicBezTo>
                    <a:pt x="785" y="100"/>
                    <a:pt x="632" y="0"/>
                    <a:pt x="4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731" name="Google Shape;6731;p60"/>
            <p:cNvSpPr/>
            <p:nvPr/>
          </p:nvSpPr>
          <p:spPr>
            <a:xfrm>
              <a:off x="8215575" y="2837096"/>
              <a:ext cx="32302" cy="24485"/>
            </a:xfrm>
            <a:custGeom>
              <a:avLst/>
              <a:gdLst/>
              <a:ahLst/>
              <a:cxnLst/>
              <a:rect l="l" t="t" r="r" b="b"/>
              <a:pathLst>
                <a:path w="843" h="639" extrusionOk="0">
                  <a:moveTo>
                    <a:pt x="454" y="0"/>
                  </a:moveTo>
                  <a:cubicBezTo>
                    <a:pt x="425" y="0"/>
                    <a:pt x="396" y="3"/>
                    <a:pt x="366" y="8"/>
                  </a:cubicBezTo>
                  <a:cubicBezTo>
                    <a:pt x="150" y="48"/>
                    <a:pt x="1" y="218"/>
                    <a:pt x="31" y="390"/>
                  </a:cubicBezTo>
                  <a:cubicBezTo>
                    <a:pt x="59" y="538"/>
                    <a:pt x="210" y="639"/>
                    <a:pt x="390" y="639"/>
                  </a:cubicBezTo>
                  <a:cubicBezTo>
                    <a:pt x="418" y="639"/>
                    <a:pt x="448" y="636"/>
                    <a:pt x="478" y="631"/>
                  </a:cubicBezTo>
                  <a:cubicBezTo>
                    <a:pt x="694" y="592"/>
                    <a:pt x="843" y="421"/>
                    <a:pt x="812" y="249"/>
                  </a:cubicBezTo>
                  <a:cubicBezTo>
                    <a:pt x="785" y="101"/>
                    <a:pt x="634" y="0"/>
                    <a:pt x="4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732" name="Google Shape;6732;p60"/>
            <p:cNvSpPr/>
            <p:nvPr/>
          </p:nvSpPr>
          <p:spPr>
            <a:xfrm>
              <a:off x="8229331" y="2822114"/>
              <a:ext cx="28815" cy="20691"/>
            </a:xfrm>
            <a:custGeom>
              <a:avLst/>
              <a:gdLst/>
              <a:ahLst/>
              <a:cxnLst/>
              <a:rect l="l" t="t" r="r" b="b"/>
              <a:pathLst>
                <a:path w="752" h="540" extrusionOk="0">
                  <a:moveTo>
                    <a:pt x="385" y="1"/>
                  </a:moveTo>
                  <a:cubicBezTo>
                    <a:pt x="368" y="1"/>
                    <a:pt x="350" y="2"/>
                    <a:pt x="332" y="5"/>
                  </a:cubicBezTo>
                  <a:cubicBezTo>
                    <a:pt x="136" y="33"/>
                    <a:pt x="0" y="216"/>
                    <a:pt x="29" y="412"/>
                  </a:cubicBezTo>
                  <a:cubicBezTo>
                    <a:pt x="40" y="486"/>
                    <a:pt x="103" y="539"/>
                    <a:pt x="176" y="539"/>
                  </a:cubicBezTo>
                  <a:cubicBezTo>
                    <a:pt x="184" y="539"/>
                    <a:pt x="191" y="539"/>
                    <a:pt x="198" y="538"/>
                  </a:cubicBezTo>
                  <a:cubicBezTo>
                    <a:pt x="279" y="525"/>
                    <a:pt x="336" y="450"/>
                    <a:pt x="324" y="369"/>
                  </a:cubicBezTo>
                  <a:cubicBezTo>
                    <a:pt x="320" y="335"/>
                    <a:pt x="342" y="305"/>
                    <a:pt x="376" y="300"/>
                  </a:cubicBezTo>
                  <a:cubicBezTo>
                    <a:pt x="379" y="300"/>
                    <a:pt x="381" y="299"/>
                    <a:pt x="384" y="299"/>
                  </a:cubicBezTo>
                  <a:cubicBezTo>
                    <a:pt x="414" y="299"/>
                    <a:pt x="440" y="321"/>
                    <a:pt x="445" y="351"/>
                  </a:cubicBezTo>
                  <a:cubicBezTo>
                    <a:pt x="455" y="425"/>
                    <a:pt x="519" y="478"/>
                    <a:pt x="592" y="478"/>
                  </a:cubicBezTo>
                  <a:cubicBezTo>
                    <a:pt x="600" y="478"/>
                    <a:pt x="607" y="478"/>
                    <a:pt x="614" y="477"/>
                  </a:cubicBezTo>
                  <a:cubicBezTo>
                    <a:pt x="695" y="465"/>
                    <a:pt x="752" y="390"/>
                    <a:pt x="739" y="307"/>
                  </a:cubicBezTo>
                  <a:cubicBezTo>
                    <a:pt x="713" y="130"/>
                    <a:pt x="560" y="1"/>
                    <a:pt x="385" y="1"/>
                  </a:cubicBezTo>
                  <a:close/>
                </a:path>
              </a:pathLst>
            </a:custGeom>
            <a:solidFill>
              <a:srgbClr val="423E4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733" name="Google Shape;6733;p60"/>
            <p:cNvSpPr/>
            <p:nvPr/>
          </p:nvSpPr>
          <p:spPr>
            <a:xfrm>
              <a:off x="8300946" y="2811730"/>
              <a:ext cx="28240" cy="20653"/>
            </a:xfrm>
            <a:custGeom>
              <a:avLst/>
              <a:gdLst/>
              <a:ahLst/>
              <a:cxnLst/>
              <a:rect l="l" t="t" r="r" b="b"/>
              <a:pathLst>
                <a:path w="737" h="539" extrusionOk="0">
                  <a:moveTo>
                    <a:pt x="371" y="1"/>
                  </a:moveTo>
                  <a:cubicBezTo>
                    <a:pt x="353" y="1"/>
                    <a:pt x="335" y="2"/>
                    <a:pt x="317" y="5"/>
                  </a:cubicBezTo>
                  <a:cubicBezTo>
                    <a:pt x="222" y="18"/>
                    <a:pt x="139" y="68"/>
                    <a:pt x="82" y="144"/>
                  </a:cubicBezTo>
                  <a:cubicBezTo>
                    <a:pt x="23" y="222"/>
                    <a:pt x="0" y="316"/>
                    <a:pt x="15" y="411"/>
                  </a:cubicBezTo>
                  <a:cubicBezTo>
                    <a:pt x="25" y="485"/>
                    <a:pt x="89" y="538"/>
                    <a:pt x="161" y="538"/>
                  </a:cubicBezTo>
                  <a:lnTo>
                    <a:pt x="183" y="537"/>
                  </a:lnTo>
                  <a:cubicBezTo>
                    <a:pt x="265" y="525"/>
                    <a:pt x="321" y="450"/>
                    <a:pt x="309" y="368"/>
                  </a:cubicBezTo>
                  <a:cubicBezTo>
                    <a:pt x="307" y="348"/>
                    <a:pt x="315" y="332"/>
                    <a:pt x="321" y="323"/>
                  </a:cubicBezTo>
                  <a:cubicBezTo>
                    <a:pt x="326" y="315"/>
                    <a:pt x="340" y="302"/>
                    <a:pt x="361" y="299"/>
                  </a:cubicBezTo>
                  <a:cubicBezTo>
                    <a:pt x="363" y="299"/>
                    <a:pt x="365" y="299"/>
                    <a:pt x="367" y="299"/>
                  </a:cubicBezTo>
                  <a:cubicBezTo>
                    <a:pt x="397" y="299"/>
                    <a:pt x="425" y="320"/>
                    <a:pt x="430" y="351"/>
                  </a:cubicBezTo>
                  <a:cubicBezTo>
                    <a:pt x="440" y="424"/>
                    <a:pt x="504" y="478"/>
                    <a:pt x="578" y="478"/>
                  </a:cubicBezTo>
                  <a:cubicBezTo>
                    <a:pt x="585" y="478"/>
                    <a:pt x="592" y="478"/>
                    <a:pt x="599" y="477"/>
                  </a:cubicBezTo>
                  <a:cubicBezTo>
                    <a:pt x="679" y="465"/>
                    <a:pt x="736" y="389"/>
                    <a:pt x="725" y="307"/>
                  </a:cubicBezTo>
                  <a:cubicBezTo>
                    <a:pt x="698" y="130"/>
                    <a:pt x="545" y="1"/>
                    <a:pt x="371" y="1"/>
                  </a:cubicBezTo>
                  <a:close/>
                </a:path>
              </a:pathLst>
            </a:custGeom>
            <a:solidFill>
              <a:srgbClr val="423E4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6734" name="Google Shape;6734;p60"/>
            <p:cNvSpPr/>
            <p:nvPr/>
          </p:nvSpPr>
          <p:spPr>
            <a:xfrm>
              <a:off x="8266116" y="2832958"/>
              <a:ext cx="29849" cy="16706"/>
            </a:xfrm>
            <a:custGeom>
              <a:avLst/>
              <a:gdLst/>
              <a:ahLst/>
              <a:cxnLst/>
              <a:rect l="l" t="t" r="r" b="b"/>
              <a:pathLst>
                <a:path w="779" h="436" extrusionOk="0">
                  <a:moveTo>
                    <a:pt x="609" y="1"/>
                  </a:moveTo>
                  <a:cubicBezTo>
                    <a:pt x="560" y="1"/>
                    <a:pt x="512" y="26"/>
                    <a:pt x="483" y="70"/>
                  </a:cubicBezTo>
                  <a:cubicBezTo>
                    <a:pt x="459" y="106"/>
                    <a:pt x="422" y="129"/>
                    <a:pt x="381" y="135"/>
                  </a:cubicBezTo>
                  <a:cubicBezTo>
                    <a:pt x="373" y="137"/>
                    <a:pt x="365" y="137"/>
                    <a:pt x="357" y="137"/>
                  </a:cubicBezTo>
                  <a:cubicBezTo>
                    <a:pt x="323" y="137"/>
                    <a:pt x="290" y="125"/>
                    <a:pt x="265" y="103"/>
                  </a:cubicBezTo>
                  <a:cubicBezTo>
                    <a:pt x="237" y="78"/>
                    <a:pt x="202" y="66"/>
                    <a:pt x="167" y="66"/>
                  </a:cubicBezTo>
                  <a:cubicBezTo>
                    <a:pt x="125" y="66"/>
                    <a:pt x="83" y="84"/>
                    <a:pt x="54" y="118"/>
                  </a:cubicBezTo>
                  <a:cubicBezTo>
                    <a:pt x="0" y="181"/>
                    <a:pt x="9" y="276"/>
                    <a:pt x="70" y="329"/>
                  </a:cubicBezTo>
                  <a:cubicBezTo>
                    <a:pt x="151" y="399"/>
                    <a:pt x="254" y="436"/>
                    <a:pt x="359" y="436"/>
                  </a:cubicBezTo>
                  <a:cubicBezTo>
                    <a:pt x="380" y="436"/>
                    <a:pt x="401" y="434"/>
                    <a:pt x="424" y="431"/>
                  </a:cubicBezTo>
                  <a:cubicBezTo>
                    <a:pt x="551" y="413"/>
                    <a:pt x="666" y="340"/>
                    <a:pt x="734" y="231"/>
                  </a:cubicBezTo>
                  <a:cubicBezTo>
                    <a:pt x="779" y="161"/>
                    <a:pt x="758" y="70"/>
                    <a:pt x="689" y="24"/>
                  </a:cubicBezTo>
                  <a:cubicBezTo>
                    <a:pt x="664" y="8"/>
                    <a:pt x="637" y="1"/>
                    <a:pt x="609" y="1"/>
                  </a:cubicBezTo>
                  <a:close/>
                </a:path>
              </a:pathLst>
            </a:custGeom>
            <a:solidFill>
              <a:srgbClr val="423E4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</p:grpSp>
      <p:sp>
        <p:nvSpPr>
          <p:cNvPr id="7034" name="Google Shape;7034;p60"/>
          <p:cNvSpPr/>
          <p:nvPr/>
        </p:nvSpPr>
        <p:spPr>
          <a:xfrm rot="533796">
            <a:off x="10521428" y="1549499"/>
            <a:ext cx="701966" cy="1085498"/>
          </a:xfrm>
          <a:custGeom>
            <a:avLst/>
            <a:gdLst/>
            <a:ahLst/>
            <a:cxnLst/>
            <a:rect l="l" t="t" r="r" b="b"/>
            <a:pathLst>
              <a:path w="3136" h="6929" extrusionOk="0">
                <a:moveTo>
                  <a:pt x="1514" y="296"/>
                </a:moveTo>
                <a:cubicBezTo>
                  <a:pt x="1618" y="296"/>
                  <a:pt x="1728" y="343"/>
                  <a:pt x="1800" y="421"/>
                </a:cubicBezTo>
                <a:cubicBezTo>
                  <a:pt x="1924" y="555"/>
                  <a:pt x="1959" y="745"/>
                  <a:pt x="1977" y="926"/>
                </a:cubicBezTo>
                <a:cubicBezTo>
                  <a:pt x="2003" y="1217"/>
                  <a:pt x="1952" y="1570"/>
                  <a:pt x="1688" y="1699"/>
                </a:cubicBezTo>
                <a:cubicBezTo>
                  <a:pt x="1559" y="1762"/>
                  <a:pt x="1407" y="1755"/>
                  <a:pt x="1265" y="1770"/>
                </a:cubicBezTo>
                <a:cubicBezTo>
                  <a:pt x="1250" y="1771"/>
                  <a:pt x="1236" y="1775"/>
                  <a:pt x="1220" y="1776"/>
                </a:cubicBezTo>
                <a:cubicBezTo>
                  <a:pt x="1101" y="1303"/>
                  <a:pt x="1102" y="805"/>
                  <a:pt x="1317" y="374"/>
                </a:cubicBezTo>
                <a:cubicBezTo>
                  <a:pt x="1369" y="320"/>
                  <a:pt x="1440" y="296"/>
                  <a:pt x="1514" y="296"/>
                </a:cubicBezTo>
                <a:close/>
                <a:moveTo>
                  <a:pt x="1491" y="3129"/>
                </a:moveTo>
                <a:cubicBezTo>
                  <a:pt x="1574" y="3242"/>
                  <a:pt x="1659" y="3353"/>
                  <a:pt x="1743" y="3464"/>
                </a:cubicBezTo>
                <a:cubicBezTo>
                  <a:pt x="1688" y="3496"/>
                  <a:pt x="1630" y="3519"/>
                  <a:pt x="1569" y="3533"/>
                </a:cubicBezTo>
                <a:cubicBezTo>
                  <a:pt x="1459" y="3434"/>
                  <a:pt x="1441" y="3269"/>
                  <a:pt x="1491" y="3129"/>
                </a:cubicBezTo>
                <a:close/>
                <a:moveTo>
                  <a:pt x="1928" y="2845"/>
                </a:moveTo>
                <a:cubicBezTo>
                  <a:pt x="2052" y="2845"/>
                  <a:pt x="2180" y="2885"/>
                  <a:pt x="2284" y="2953"/>
                </a:cubicBezTo>
                <a:cubicBezTo>
                  <a:pt x="2476" y="3080"/>
                  <a:pt x="2600" y="3287"/>
                  <a:pt x="2682" y="3504"/>
                </a:cubicBezTo>
                <a:cubicBezTo>
                  <a:pt x="2724" y="3614"/>
                  <a:pt x="2756" y="3731"/>
                  <a:pt x="2746" y="3849"/>
                </a:cubicBezTo>
                <a:cubicBezTo>
                  <a:pt x="2734" y="3995"/>
                  <a:pt x="2653" y="4120"/>
                  <a:pt x="2544" y="4220"/>
                </a:cubicBezTo>
                <a:cubicBezTo>
                  <a:pt x="2516" y="4165"/>
                  <a:pt x="2486" y="4112"/>
                  <a:pt x="2455" y="4060"/>
                </a:cubicBezTo>
                <a:cubicBezTo>
                  <a:pt x="2223" y="3661"/>
                  <a:pt x="1952" y="3285"/>
                  <a:pt x="1713" y="2890"/>
                </a:cubicBezTo>
                <a:cubicBezTo>
                  <a:pt x="1780" y="2859"/>
                  <a:pt x="1853" y="2845"/>
                  <a:pt x="1928" y="2845"/>
                </a:cubicBezTo>
                <a:close/>
                <a:moveTo>
                  <a:pt x="959" y="2289"/>
                </a:moveTo>
                <a:cubicBezTo>
                  <a:pt x="982" y="2338"/>
                  <a:pt x="1007" y="2385"/>
                  <a:pt x="1034" y="2434"/>
                </a:cubicBezTo>
                <a:cubicBezTo>
                  <a:pt x="1131" y="2611"/>
                  <a:pt x="1241" y="2778"/>
                  <a:pt x="1356" y="2943"/>
                </a:cubicBezTo>
                <a:cubicBezTo>
                  <a:pt x="1306" y="3026"/>
                  <a:pt x="1273" y="3118"/>
                  <a:pt x="1271" y="3216"/>
                </a:cubicBezTo>
                <a:cubicBezTo>
                  <a:pt x="1263" y="3448"/>
                  <a:pt x="1446" y="3685"/>
                  <a:pt x="1678" y="3692"/>
                </a:cubicBezTo>
                <a:cubicBezTo>
                  <a:pt x="1680" y="3692"/>
                  <a:pt x="1682" y="3692"/>
                  <a:pt x="1684" y="3692"/>
                </a:cubicBezTo>
                <a:cubicBezTo>
                  <a:pt x="1747" y="3692"/>
                  <a:pt x="1808" y="3662"/>
                  <a:pt x="1856" y="3619"/>
                </a:cubicBezTo>
                <a:cubicBezTo>
                  <a:pt x="1973" y="3777"/>
                  <a:pt x="2086" y="3935"/>
                  <a:pt x="2190" y="4100"/>
                </a:cubicBezTo>
                <a:cubicBezTo>
                  <a:pt x="2243" y="4185"/>
                  <a:pt x="2294" y="4271"/>
                  <a:pt x="2341" y="4360"/>
                </a:cubicBezTo>
                <a:cubicBezTo>
                  <a:pt x="2311" y="4374"/>
                  <a:pt x="2279" y="4389"/>
                  <a:pt x="2247" y="4400"/>
                </a:cubicBezTo>
                <a:cubicBezTo>
                  <a:pt x="2111" y="4452"/>
                  <a:pt x="1965" y="4476"/>
                  <a:pt x="1820" y="4476"/>
                </a:cubicBezTo>
                <a:cubicBezTo>
                  <a:pt x="1437" y="4476"/>
                  <a:pt x="1051" y="4306"/>
                  <a:pt x="812" y="4005"/>
                </a:cubicBezTo>
                <a:cubicBezTo>
                  <a:pt x="482" y="3590"/>
                  <a:pt x="454" y="2959"/>
                  <a:pt x="747" y="2517"/>
                </a:cubicBezTo>
                <a:cubicBezTo>
                  <a:pt x="804" y="2430"/>
                  <a:pt x="876" y="2351"/>
                  <a:pt x="959" y="2289"/>
                </a:cubicBezTo>
                <a:close/>
                <a:moveTo>
                  <a:pt x="1440" y="0"/>
                </a:moveTo>
                <a:cubicBezTo>
                  <a:pt x="1376" y="0"/>
                  <a:pt x="1312" y="11"/>
                  <a:pt x="1250" y="33"/>
                </a:cubicBezTo>
                <a:cubicBezTo>
                  <a:pt x="1048" y="107"/>
                  <a:pt x="904" y="293"/>
                  <a:pt x="815" y="490"/>
                </a:cubicBezTo>
                <a:cubicBezTo>
                  <a:pt x="612" y="937"/>
                  <a:pt x="648" y="1447"/>
                  <a:pt x="806" y="1920"/>
                </a:cubicBezTo>
                <a:cubicBezTo>
                  <a:pt x="446" y="2119"/>
                  <a:pt x="173" y="2490"/>
                  <a:pt x="101" y="2900"/>
                </a:cubicBezTo>
                <a:cubicBezTo>
                  <a:pt x="0" y="3471"/>
                  <a:pt x="258" y="4076"/>
                  <a:pt x="707" y="4442"/>
                </a:cubicBezTo>
                <a:cubicBezTo>
                  <a:pt x="999" y="4679"/>
                  <a:pt x="1379" y="4818"/>
                  <a:pt x="1753" y="4818"/>
                </a:cubicBezTo>
                <a:cubicBezTo>
                  <a:pt x="1946" y="4818"/>
                  <a:pt x="2137" y="4781"/>
                  <a:pt x="2315" y="4701"/>
                </a:cubicBezTo>
                <a:cubicBezTo>
                  <a:pt x="2368" y="4677"/>
                  <a:pt x="2418" y="4649"/>
                  <a:pt x="2466" y="4618"/>
                </a:cubicBezTo>
                <a:cubicBezTo>
                  <a:pt x="2664" y="5066"/>
                  <a:pt x="2764" y="5553"/>
                  <a:pt x="2647" y="6021"/>
                </a:cubicBezTo>
                <a:cubicBezTo>
                  <a:pt x="2609" y="6181"/>
                  <a:pt x="2539" y="6341"/>
                  <a:pt x="2411" y="6443"/>
                </a:cubicBezTo>
                <a:cubicBezTo>
                  <a:pt x="2339" y="6501"/>
                  <a:pt x="2243" y="6535"/>
                  <a:pt x="2152" y="6535"/>
                </a:cubicBezTo>
                <a:cubicBezTo>
                  <a:pt x="2081" y="6535"/>
                  <a:pt x="2012" y="6515"/>
                  <a:pt x="1957" y="6470"/>
                </a:cubicBezTo>
                <a:cubicBezTo>
                  <a:pt x="1893" y="6321"/>
                  <a:pt x="2075" y="6192"/>
                  <a:pt x="2214" y="6109"/>
                </a:cubicBezTo>
                <a:cubicBezTo>
                  <a:pt x="2352" y="6025"/>
                  <a:pt x="2471" y="5801"/>
                  <a:pt x="2325" y="5728"/>
                </a:cubicBezTo>
                <a:cubicBezTo>
                  <a:pt x="2268" y="5673"/>
                  <a:pt x="2193" y="5648"/>
                  <a:pt x="2115" y="5648"/>
                </a:cubicBezTo>
                <a:cubicBezTo>
                  <a:pt x="1983" y="5648"/>
                  <a:pt x="1842" y="5719"/>
                  <a:pt x="1760" y="5827"/>
                </a:cubicBezTo>
                <a:cubicBezTo>
                  <a:pt x="1630" y="5999"/>
                  <a:pt x="1610" y="6231"/>
                  <a:pt x="1605" y="6445"/>
                </a:cubicBezTo>
                <a:cubicBezTo>
                  <a:pt x="1603" y="6522"/>
                  <a:pt x="1603" y="6601"/>
                  <a:pt x="1629" y="6673"/>
                </a:cubicBezTo>
                <a:cubicBezTo>
                  <a:pt x="1687" y="6832"/>
                  <a:pt x="1866" y="6922"/>
                  <a:pt x="2037" y="6928"/>
                </a:cubicBezTo>
                <a:cubicBezTo>
                  <a:pt x="2046" y="6928"/>
                  <a:pt x="2055" y="6928"/>
                  <a:pt x="2065" y="6928"/>
                </a:cubicBezTo>
                <a:cubicBezTo>
                  <a:pt x="2531" y="6928"/>
                  <a:pt x="2874" y="6445"/>
                  <a:pt x="2948" y="5979"/>
                </a:cubicBezTo>
                <a:cubicBezTo>
                  <a:pt x="3030" y="5461"/>
                  <a:pt x="2891" y="4940"/>
                  <a:pt x="2667" y="4459"/>
                </a:cubicBezTo>
                <a:cubicBezTo>
                  <a:pt x="2975" y="4161"/>
                  <a:pt x="3136" y="3705"/>
                  <a:pt x="3014" y="3292"/>
                </a:cubicBezTo>
                <a:cubicBezTo>
                  <a:pt x="2891" y="2874"/>
                  <a:pt x="2456" y="2577"/>
                  <a:pt x="2032" y="2577"/>
                </a:cubicBezTo>
                <a:cubicBezTo>
                  <a:pt x="1901" y="2577"/>
                  <a:pt x="1770" y="2606"/>
                  <a:pt x="1650" y="2669"/>
                </a:cubicBezTo>
                <a:cubicBezTo>
                  <a:pt x="1633" y="2678"/>
                  <a:pt x="1618" y="2688"/>
                  <a:pt x="1601" y="2698"/>
                </a:cubicBezTo>
                <a:cubicBezTo>
                  <a:pt x="1534" y="2576"/>
                  <a:pt x="1469" y="2455"/>
                  <a:pt x="1412" y="2327"/>
                </a:cubicBezTo>
                <a:cubicBezTo>
                  <a:pt x="1382" y="2263"/>
                  <a:pt x="1355" y="2196"/>
                  <a:pt x="1329" y="2128"/>
                </a:cubicBezTo>
                <a:cubicBezTo>
                  <a:pt x="1445" y="2094"/>
                  <a:pt x="1563" y="2063"/>
                  <a:pt x="1667" y="2006"/>
                </a:cubicBezTo>
                <a:cubicBezTo>
                  <a:pt x="1948" y="1854"/>
                  <a:pt x="2107" y="1541"/>
                  <a:pt x="2170" y="1227"/>
                </a:cubicBezTo>
                <a:cubicBezTo>
                  <a:pt x="2230" y="927"/>
                  <a:pt x="2210" y="598"/>
                  <a:pt x="2043" y="342"/>
                </a:cubicBezTo>
                <a:cubicBezTo>
                  <a:pt x="1911" y="140"/>
                  <a:pt x="1675" y="0"/>
                  <a:pt x="144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defTabSz="1300460">
              <a:buClr>
                <a:srgbClr val="000000"/>
              </a:buClr>
            </a:pPr>
            <a:endParaRPr sz="1991"/>
          </a:p>
        </p:txBody>
      </p:sp>
      <p:sp>
        <p:nvSpPr>
          <p:cNvPr id="7039" name="Google Shape;7039;p60"/>
          <p:cNvSpPr/>
          <p:nvPr/>
        </p:nvSpPr>
        <p:spPr>
          <a:xfrm>
            <a:off x="11841528" y="2958394"/>
            <a:ext cx="187260" cy="187254"/>
          </a:xfrm>
          <a:custGeom>
            <a:avLst/>
            <a:gdLst/>
            <a:ahLst/>
            <a:cxnLst/>
            <a:rect l="l" t="t" r="r" b="b"/>
            <a:pathLst>
              <a:path w="1454" h="1454" extrusionOk="0">
                <a:moveTo>
                  <a:pt x="727" y="195"/>
                </a:moveTo>
                <a:cubicBezTo>
                  <a:pt x="1021" y="195"/>
                  <a:pt x="1259" y="433"/>
                  <a:pt x="1259" y="727"/>
                </a:cubicBezTo>
                <a:cubicBezTo>
                  <a:pt x="1259" y="1019"/>
                  <a:pt x="1021" y="1258"/>
                  <a:pt x="727" y="1258"/>
                </a:cubicBezTo>
                <a:cubicBezTo>
                  <a:pt x="435" y="1258"/>
                  <a:pt x="196" y="1019"/>
                  <a:pt x="196" y="727"/>
                </a:cubicBezTo>
                <a:cubicBezTo>
                  <a:pt x="196" y="433"/>
                  <a:pt x="435" y="195"/>
                  <a:pt x="727" y="195"/>
                </a:cubicBezTo>
                <a:close/>
                <a:moveTo>
                  <a:pt x="727" y="1"/>
                </a:moveTo>
                <a:cubicBezTo>
                  <a:pt x="327" y="1"/>
                  <a:pt x="1" y="326"/>
                  <a:pt x="1" y="727"/>
                </a:cubicBezTo>
                <a:cubicBezTo>
                  <a:pt x="1" y="1127"/>
                  <a:pt x="327" y="1453"/>
                  <a:pt x="727" y="1453"/>
                </a:cubicBezTo>
                <a:cubicBezTo>
                  <a:pt x="1128" y="1453"/>
                  <a:pt x="1453" y="1127"/>
                  <a:pt x="1453" y="727"/>
                </a:cubicBezTo>
                <a:cubicBezTo>
                  <a:pt x="1453" y="326"/>
                  <a:pt x="1128" y="1"/>
                  <a:pt x="727" y="1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defTabSz="1300460">
              <a:buClr>
                <a:srgbClr val="000000"/>
              </a:buClr>
            </a:pPr>
            <a:endParaRPr sz="1991">
              <a:solidFill>
                <a:srgbClr val="FF62B8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040" name="Google Shape;7040;p60"/>
          <p:cNvSpPr/>
          <p:nvPr/>
        </p:nvSpPr>
        <p:spPr>
          <a:xfrm rot="758812">
            <a:off x="2528780" y="7969313"/>
            <a:ext cx="173646" cy="382967"/>
          </a:xfrm>
          <a:custGeom>
            <a:avLst/>
            <a:gdLst/>
            <a:ahLst/>
            <a:cxnLst/>
            <a:rect l="l" t="t" r="r" b="b"/>
            <a:pathLst>
              <a:path w="1690" h="3727" extrusionOk="0">
                <a:moveTo>
                  <a:pt x="621" y="3165"/>
                </a:moveTo>
                <a:cubicBezTo>
                  <a:pt x="623" y="3183"/>
                  <a:pt x="625" y="3202"/>
                  <a:pt x="626" y="3220"/>
                </a:cubicBezTo>
                <a:cubicBezTo>
                  <a:pt x="619" y="3214"/>
                  <a:pt x="613" y="3209"/>
                  <a:pt x="606" y="3203"/>
                </a:cubicBezTo>
                <a:cubicBezTo>
                  <a:pt x="608" y="3190"/>
                  <a:pt x="613" y="3177"/>
                  <a:pt x="621" y="3165"/>
                </a:cubicBezTo>
                <a:close/>
                <a:moveTo>
                  <a:pt x="554" y="3447"/>
                </a:moveTo>
                <a:lnTo>
                  <a:pt x="554" y="3447"/>
                </a:lnTo>
                <a:cubicBezTo>
                  <a:pt x="577" y="3456"/>
                  <a:pt x="601" y="3463"/>
                  <a:pt x="625" y="3467"/>
                </a:cubicBezTo>
                <a:cubicBezTo>
                  <a:pt x="620" y="3484"/>
                  <a:pt x="613" y="3493"/>
                  <a:pt x="603" y="3493"/>
                </a:cubicBezTo>
                <a:cubicBezTo>
                  <a:pt x="591" y="3493"/>
                  <a:pt x="574" y="3477"/>
                  <a:pt x="554" y="3447"/>
                </a:cubicBezTo>
                <a:close/>
                <a:moveTo>
                  <a:pt x="1087" y="0"/>
                </a:moveTo>
                <a:lnTo>
                  <a:pt x="983" y="187"/>
                </a:lnTo>
                <a:cubicBezTo>
                  <a:pt x="1133" y="268"/>
                  <a:pt x="1283" y="351"/>
                  <a:pt x="1433" y="433"/>
                </a:cubicBezTo>
                <a:cubicBezTo>
                  <a:pt x="1348" y="581"/>
                  <a:pt x="1261" y="728"/>
                  <a:pt x="1173" y="878"/>
                </a:cubicBezTo>
                <a:cubicBezTo>
                  <a:pt x="1029" y="794"/>
                  <a:pt x="884" y="713"/>
                  <a:pt x="738" y="631"/>
                </a:cubicBezTo>
                <a:lnTo>
                  <a:pt x="634" y="818"/>
                </a:lnTo>
                <a:cubicBezTo>
                  <a:pt x="777" y="896"/>
                  <a:pt x="920" y="977"/>
                  <a:pt x="1062" y="1060"/>
                </a:cubicBezTo>
                <a:cubicBezTo>
                  <a:pt x="729" y="1626"/>
                  <a:pt x="393" y="2202"/>
                  <a:pt x="149" y="2793"/>
                </a:cubicBezTo>
                <a:cubicBezTo>
                  <a:pt x="1" y="3157"/>
                  <a:pt x="11" y="3527"/>
                  <a:pt x="428" y="3672"/>
                </a:cubicBezTo>
                <a:cubicBezTo>
                  <a:pt x="537" y="3710"/>
                  <a:pt x="635" y="3727"/>
                  <a:pt x="724" y="3727"/>
                </a:cubicBezTo>
                <a:cubicBezTo>
                  <a:pt x="1465" y="3727"/>
                  <a:pt x="1501" y="2542"/>
                  <a:pt x="641" y="2542"/>
                </a:cubicBezTo>
                <a:cubicBezTo>
                  <a:pt x="601" y="2542"/>
                  <a:pt x="558" y="2545"/>
                  <a:pt x="514" y="2550"/>
                </a:cubicBezTo>
                <a:cubicBezTo>
                  <a:pt x="619" y="2348"/>
                  <a:pt x="728" y="2148"/>
                  <a:pt x="837" y="1946"/>
                </a:cubicBezTo>
                <a:cubicBezTo>
                  <a:pt x="1106" y="1448"/>
                  <a:pt x="1381" y="956"/>
                  <a:pt x="1661" y="464"/>
                </a:cubicBezTo>
                <a:cubicBezTo>
                  <a:pt x="1690" y="412"/>
                  <a:pt x="1671" y="364"/>
                  <a:pt x="1635" y="335"/>
                </a:cubicBezTo>
                <a:cubicBezTo>
                  <a:pt x="1628" y="311"/>
                  <a:pt x="1612" y="287"/>
                  <a:pt x="1584" y="272"/>
                </a:cubicBezTo>
                <a:cubicBezTo>
                  <a:pt x="1418" y="182"/>
                  <a:pt x="1253" y="90"/>
                  <a:pt x="1087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defTabSz="1300460">
              <a:buClr>
                <a:srgbClr val="000000"/>
              </a:buClr>
            </a:pPr>
            <a:endParaRPr sz="1991"/>
          </a:p>
        </p:txBody>
      </p:sp>
      <p:sp>
        <p:nvSpPr>
          <p:cNvPr id="7041" name="Google Shape;7041;p60"/>
          <p:cNvSpPr/>
          <p:nvPr/>
        </p:nvSpPr>
        <p:spPr>
          <a:xfrm rot="758656">
            <a:off x="1823181" y="7838763"/>
            <a:ext cx="573904" cy="654148"/>
          </a:xfrm>
          <a:custGeom>
            <a:avLst/>
            <a:gdLst/>
            <a:ahLst/>
            <a:cxnLst/>
            <a:rect l="l" t="t" r="r" b="b"/>
            <a:pathLst>
              <a:path w="2987" h="3827" extrusionOk="0">
                <a:moveTo>
                  <a:pt x="1492" y="202"/>
                </a:moveTo>
                <a:cubicBezTo>
                  <a:pt x="1575" y="338"/>
                  <a:pt x="1657" y="475"/>
                  <a:pt x="1739" y="611"/>
                </a:cubicBezTo>
                <a:cubicBezTo>
                  <a:pt x="1304" y="835"/>
                  <a:pt x="880" y="1078"/>
                  <a:pt x="465" y="1334"/>
                </a:cubicBezTo>
                <a:cubicBezTo>
                  <a:pt x="384" y="1205"/>
                  <a:pt x="303" y="1079"/>
                  <a:pt x="225" y="951"/>
                </a:cubicBezTo>
                <a:cubicBezTo>
                  <a:pt x="649" y="701"/>
                  <a:pt x="1070" y="452"/>
                  <a:pt x="1492" y="202"/>
                </a:cubicBezTo>
                <a:close/>
                <a:moveTo>
                  <a:pt x="2440" y="2479"/>
                </a:moveTo>
                <a:cubicBezTo>
                  <a:pt x="2449" y="2490"/>
                  <a:pt x="2454" y="2501"/>
                  <a:pt x="2455" y="2514"/>
                </a:cubicBezTo>
                <a:cubicBezTo>
                  <a:pt x="2450" y="2519"/>
                  <a:pt x="2445" y="2524"/>
                  <a:pt x="2438" y="2528"/>
                </a:cubicBezTo>
                <a:cubicBezTo>
                  <a:pt x="2438" y="2514"/>
                  <a:pt x="2439" y="2496"/>
                  <a:pt x="2440" y="2479"/>
                </a:cubicBezTo>
                <a:close/>
                <a:moveTo>
                  <a:pt x="2508" y="2726"/>
                </a:moveTo>
                <a:lnTo>
                  <a:pt x="2508" y="2726"/>
                </a:lnTo>
                <a:cubicBezTo>
                  <a:pt x="2490" y="2754"/>
                  <a:pt x="2476" y="2767"/>
                  <a:pt x="2465" y="2767"/>
                </a:cubicBezTo>
                <a:cubicBezTo>
                  <a:pt x="2457" y="2767"/>
                  <a:pt x="2450" y="2760"/>
                  <a:pt x="2446" y="2747"/>
                </a:cubicBezTo>
                <a:cubicBezTo>
                  <a:pt x="2467" y="2742"/>
                  <a:pt x="2488" y="2735"/>
                  <a:pt x="2508" y="2726"/>
                </a:cubicBezTo>
                <a:close/>
                <a:moveTo>
                  <a:pt x="1013" y="3328"/>
                </a:moveTo>
                <a:cubicBezTo>
                  <a:pt x="1020" y="3338"/>
                  <a:pt x="1025" y="3350"/>
                  <a:pt x="1027" y="3361"/>
                </a:cubicBezTo>
                <a:cubicBezTo>
                  <a:pt x="1022" y="3366"/>
                  <a:pt x="1017" y="3372"/>
                  <a:pt x="1010" y="3377"/>
                </a:cubicBezTo>
                <a:cubicBezTo>
                  <a:pt x="1010" y="3361"/>
                  <a:pt x="1012" y="3345"/>
                  <a:pt x="1013" y="3328"/>
                </a:cubicBezTo>
                <a:close/>
                <a:moveTo>
                  <a:pt x="1080" y="3574"/>
                </a:moveTo>
                <a:cubicBezTo>
                  <a:pt x="1063" y="3601"/>
                  <a:pt x="1048" y="3615"/>
                  <a:pt x="1037" y="3615"/>
                </a:cubicBezTo>
                <a:cubicBezTo>
                  <a:pt x="1029" y="3615"/>
                  <a:pt x="1023" y="3608"/>
                  <a:pt x="1018" y="3595"/>
                </a:cubicBezTo>
                <a:cubicBezTo>
                  <a:pt x="1040" y="3589"/>
                  <a:pt x="1061" y="3583"/>
                  <a:pt x="1080" y="3574"/>
                </a:cubicBezTo>
                <a:close/>
                <a:moveTo>
                  <a:pt x="1541" y="1"/>
                </a:moveTo>
                <a:cubicBezTo>
                  <a:pt x="1520" y="1"/>
                  <a:pt x="1499" y="8"/>
                  <a:pt x="1482" y="20"/>
                </a:cubicBezTo>
                <a:cubicBezTo>
                  <a:pt x="1475" y="19"/>
                  <a:pt x="1469" y="18"/>
                  <a:pt x="1462" y="18"/>
                </a:cubicBezTo>
                <a:cubicBezTo>
                  <a:pt x="1448" y="18"/>
                  <a:pt x="1433" y="22"/>
                  <a:pt x="1418" y="31"/>
                </a:cubicBezTo>
                <a:cubicBezTo>
                  <a:pt x="976" y="292"/>
                  <a:pt x="532" y="556"/>
                  <a:pt x="89" y="818"/>
                </a:cubicBezTo>
                <a:cubicBezTo>
                  <a:pt x="63" y="832"/>
                  <a:pt x="50" y="852"/>
                  <a:pt x="46" y="875"/>
                </a:cubicBezTo>
                <a:cubicBezTo>
                  <a:pt x="15" y="902"/>
                  <a:pt x="0" y="944"/>
                  <a:pt x="27" y="989"/>
                </a:cubicBezTo>
                <a:cubicBezTo>
                  <a:pt x="287" y="1412"/>
                  <a:pt x="542" y="1837"/>
                  <a:pt x="791" y="2267"/>
                </a:cubicBezTo>
                <a:cubicBezTo>
                  <a:pt x="890" y="2440"/>
                  <a:pt x="993" y="2613"/>
                  <a:pt x="1091" y="2787"/>
                </a:cubicBezTo>
                <a:cubicBezTo>
                  <a:pt x="1061" y="2785"/>
                  <a:pt x="1033" y="2783"/>
                  <a:pt x="1006" y="2783"/>
                </a:cubicBezTo>
                <a:cubicBezTo>
                  <a:pt x="231" y="2783"/>
                  <a:pt x="280" y="3826"/>
                  <a:pt x="920" y="3826"/>
                </a:cubicBezTo>
                <a:cubicBezTo>
                  <a:pt x="1003" y="3826"/>
                  <a:pt x="1095" y="3809"/>
                  <a:pt x="1196" y="3770"/>
                </a:cubicBezTo>
                <a:cubicBezTo>
                  <a:pt x="1559" y="3630"/>
                  <a:pt x="1558" y="3305"/>
                  <a:pt x="1416" y="2990"/>
                </a:cubicBezTo>
                <a:cubicBezTo>
                  <a:pt x="1185" y="2478"/>
                  <a:pt x="875" y="1981"/>
                  <a:pt x="567" y="1495"/>
                </a:cubicBezTo>
                <a:cubicBezTo>
                  <a:pt x="982" y="1235"/>
                  <a:pt x="1404" y="996"/>
                  <a:pt x="1838" y="771"/>
                </a:cubicBezTo>
                <a:cubicBezTo>
                  <a:pt x="1966" y="986"/>
                  <a:pt x="2093" y="1202"/>
                  <a:pt x="2218" y="1417"/>
                </a:cubicBezTo>
                <a:cubicBezTo>
                  <a:pt x="2318" y="1591"/>
                  <a:pt x="2421" y="1763"/>
                  <a:pt x="2518" y="1939"/>
                </a:cubicBezTo>
                <a:cubicBezTo>
                  <a:pt x="2489" y="1936"/>
                  <a:pt x="2461" y="1935"/>
                  <a:pt x="2434" y="1935"/>
                </a:cubicBezTo>
                <a:cubicBezTo>
                  <a:pt x="1658" y="1935"/>
                  <a:pt x="1708" y="2977"/>
                  <a:pt x="2349" y="2977"/>
                </a:cubicBezTo>
                <a:cubicBezTo>
                  <a:pt x="2431" y="2977"/>
                  <a:pt x="2524" y="2959"/>
                  <a:pt x="2625" y="2920"/>
                </a:cubicBezTo>
                <a:cubicBezTo>
                  <a:pt x="2986" y="2780"/>
                  <a:pt x="2985" y="2455"/>
                  <a:pt x="2844" y="2141"/>
                </a:cubicBezTo>
                <a:cubicBezTo>
                  <a:pt x="2517" y="1415"/>
                  <a:pt x="2030" y="721"/>
                  <a:pt x="1616" y="45"/>
                </a:cubicBezTo>
                <a:cubicBezTo>
                  <a:pt x="1597" y="14"/>
                  <a:pt x="1569" y="1"/>
                  <a:pt x="1541" y="1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defTabSz="1300460">
              <a:buClr>
                <a:srgbClr val="000000"/>
              </a:buClr>
            </a:pPr>
            <a:endParaRPr sz="1991"/>
          </a:p>
        </p:txBody>
      </p:sp>
      <p:sp>
        <p:nvSpPr>
          <p:cNvPr id="415" name="Google Shape;6631;p60"/>
          <p:cNvSpPr/>
          <p:nvPr/>
        </p:nvSpPr>
        <p:spPr>
          <a:xfrm>
            <a:off x="388551" y="3107765"/>
            <a:ext cx="1214720" cy="259413"/>
          </a:xfrm>
          <a:prstGeom prst="ellipse">
            <a:avLst/>
          </a:prstGeom>
          <a:solidFill>
            <a:srgbClr val="FF62B8">
              <a:alpha val="23460"/>
            </a:srgbClr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defTabSz="1300460">
              <a:buClr>
                <a:srgbClr val="000000"/>
              </a:buClr>
            </a:pPr>
            <a:endParaRPr sz="1991"/>
          </a:p>
        </p:txBody>
      </p:sp>
      <p:grpSp>
        <p:nvGrpSpPr>
          <p:cNvPr id="416" name="Google Shape;6705;p60"/>
          <p:cNvGrpSpPr/>
          <p:nvPr/>
        </p:nvGrpSpPr>
        <p:grpSpPr>
          <a:xfrm rot="10994909">
            <a:off x="9742400" y="2133096"/>
            <a:ext cx="327700" cy="289367"/>
            <a:chOff x="3464700" y="2777375"/>
            <a:chExt cx="57275" cy="50575"/>
          </a:xfrm>
          <a:solidFill>
            <a:schemeClr val="accent6">
              <a:lumMod val="75000"/>
            </a:schemeClr>
          </a:solidFill>
        </p:grpSpPr>
        <p:sp>
          <p:nvSpPr>
            <p:cNvPr id="417" name="Google Shape;6706;p60"/>
            <p:cNvSpPr/>
            <p:nvPr/>
          </p:nvSpPr>
          <p:spPr>
            <a:xfrm>
              <a:off x="3490700" y="2800350"/>
              <a:ext cx="31275" cy="27600"/>
            </a:xfrm>
            <a:custGeom>
              <a:avLst/>
              <a:gdLst/>
              <a:ahLst/>
              <a:cxnLst/>
              <a:rect l="l" t="t" r="r" b="b"/>
              <a:pathLst>
                <a:path w="1251" h="1104" extrusionOk="0">
                  <a:moveTo>
                    <a:pt x="1131" y="1"/>
                  </a:moveTo>
                  <a:cubicBezTo>
                    <a:pt x="1105" y="1"/>
                    <a:pt x="1080" y="10"/>
                    <a:pt x="1059" y="27"/>
                  </a:cubicBezTo>
                  <a:lnTo>
                    <a:pt x="50" y="913"/>
                  </a:lnTo>
                  <a:cubicBezTo>
                    <a:pt x="4" y="954"/>
                    <a:pt x="0" y="1021"/>
                    <a:pt x="40" y="1067"/>
                  </a:cubicBezTo>
                  <a:cubicBezTo>
                    <a:pt x="62" y="1090"/>
                    <a:pt x="92" y="1103"/>
                    <a:pt x="122" y="1103"/>
                  </a:cubicBezTo>
                  <a:cubicBezTo>
                    <a:pt x="146" y="1103"/>
                    <a:pt x="172" y="1094"/>
                    <a:pt x="192" y="1077"/>
                  </a:cubicBezTo>
                  <a:lnTo>
                    <a:pt x="1202" y="191"/>
                  </a:lnTo>
                  <a:cubicBezTo>
                    <a:pt x="1247" y="151"/>
                    <a:pt x="1251" y="83"/>
                    <a:pt x="1212" y="38"/>
                  </a:cubicBezTo>
                  <a:cubicBezTo>
                    <a:pt x="1190" y="13"/>
                    <a:pt x="1161" y="1"/>
                    <a:pt x="11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18" name="Google Shape;6707;p60"/>
            <p:cNvSpPr/>
            <p:nvPr/>
          </p:nvSpPr>
          <p:spPr>
            <a:xfrm>
              <a:off x="3475875" y="2777375"/>
              <a:ext cx="40850" cy="5700"/>
            </a:xfrm>
            <a:custGeom>
              <a:avLst/>
              <a:gdLst/>
              <a:ahLst/>
              <a:cxnLst/>
              <a:rect l="l" t="t" r="r" b="b"/>
              <a:pathLst>
                <a:path w="1634" h="228" extrusionOk="0">
                  <a:moveTo>
                    <a:pt x="1525" y="0"/>
                  </a:moveTo>
                  <a:lnTo>
                    <a:pt x="109" y="10"/>
                  </a:lnTo>
                  <a:cubicBezTo>
                    <a:pt x="49" y="10"/>
                    <a:pt x="1" y="59"/>
                    <a:pt x="1" y="119"/>
                  </a:cubicBezTo>
                  <a:cubicBezTo>
                    <a:pt x="1" y="178"/>
                    <a:pt x="49" y="227"/>
                    <a:pt x="109" y="227"/>
                  </a:cubicBezTo>
                  <a:lnTo>
                    <a:pt x="1526" y="217"/>
                  </a:lnTo>
                  <a:cubicBezTo>
                    <a:pt x="1586" y="217"/>
                    <a:pt x="1634" y="167"/>
                    <a:pt x="1634" y="108"/>
                  </a:cubicBezTo>
                  <a:cubicBezTo>
                    <a:pt x="1634" y="48"/>
                    <a:pt x="1586" y="0"/>
                    <a:pt x="15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19" name="Google Shape;6708;p60"/>
            <p:cNvSpPr/>
            <p:nvPr/>
          </p:nvSpPr>
          <p:spPr>
            <a:xfrm>
              <a:off x="3464700" y="2789525"/>
              <a:ext cx="53225" cy="26125"/>
            </a:xfrm>
            <a:custGeom>
              <a:avLst/>
              <a:gdLst/>
              <a:ahLst/>
              <a:cxnLst/>
              <a:rect l="l" t="t" r="r" b="b"/>
              <a:pathLst>
                <a:path w="2129" h="1045" extrusionOk="0">
                  <a:moveTo>
                    <a:pt x="2004" y="0"/>
                  </a:moveTo>
                  <a:cubicBezTo>
                    <a:pt x="1990" y="0"/>
                    <a:pt x="1975" y="3"/>
                    <a:pt x="1962" y="9"/>
                  </a:cubicBezTo>
                  <a:lnTo>
                    <a:pt x="81" y="837"/>
                  </a:lnTo>
                  <a:cubicBezTo>
                    <a:pt x="27" y="862"/>
                    <a:pt x="1" y="925"/>
                    <a:pt x="26" y="979"/>
                  </a:cubicBezTo>
                  <a:cubicBezTo>
                    <a:pt x="42" y="1019"/>
                    <a:pt x="83" y="1044"/>
                    <a:pt x="124" y="1044"/>
                  </a:cubicBezTo>
                  <a:cubicBezTo>
                    <a:pt x="138" y="1044"/>
                    <a:pt x="152" y="1040"/>
                    <a:pt x="168" y="1035"/>
                  </a:cubicBezTo>
                  <a:lnTo>
                    <a:pt x="2049" y="208"/>
                  </a:lnTo>
                  <a:cubicBezTo>
                    <a:pt x="2103" y="183"/>
                    <a:pt x="2129" y="120"/>
                    <a:pt x="2104" y="65"/>
                  </a:cubicBezTo>
                  <a:cubicBezTo>
                    <a:pt x="2086" y="25"/>
                    <a:pt x="2046" y="0"/>
                    <a:pt x="20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</p:grpSp>
      <p:sp>
        <p:nvSpPr>
          <p:cNvPr id="420" name="Google Shape;6704;p60"/>
          <p:cNvSpPr/>
          <p:nvPr/>
        </p:nvSpPr>
        <p:spPr>
          <a:xfrm>
            <a:off x="12132263" y="2923357"/>
            <a:ext cx="91698" cy="91695"/>
          </a:xfrm>
          <a:custGeom>
            <a:avLst/>
            <a:gdLst/>
            <a:ahLst/>
            <a:cxnLst/>
            <a:rect l="l" t="t" r="r" b="b"/>
            <a:pathLst>
              <a:path w="712" h="712" extrusionOk="0">
                <a:moveTo>
                  <a:pt x="356" y="1"/>
                </a:moveTo>
                <a:cubicBezTo>
                  <a:pt x="160" y="1"/>
                  <a:pt x="0" y="161"/>
                  <a:pt x="0" y="357"/>
                </a:cubicBezTo>
                <a:cubicBezTo>
                  <a:pt x="0" y="553"/>
                  <a:pt x="160" y="712"/>
                  <a:pt x="356" y="712"/>
                </a:cubicBezTo>
                <a:cubicBezTo>
                  <a:pt x="552" y="712"/>
                  <a:pt x="711" y="553"/>
                  <a:pt x="711" y="357"/>
                </a:cubicBezTo>
                <a:cubicBezTo>
                  <a:pt x="711" y="161"/>
                  <a:pt x="552" y="1"/>
                  <a:pt x="356" y="1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defTabSz="1300460">
              <a:buClr>
                <a:srgbClr val="000000"/>
              </a:buClr>
            </a:pPr>
            <a:endParaRPr sz="1991"/>
          </a:p>
        </p:txBody>
      </p:sp>
      <p:sp>
        <p:nvSpPr>
          <p:cNvPr id="421" name="Google Shape;6632;p60"/>
          <p:cNvSpPr txBox="1">
            <a:spLocks/>
          </p:cNvSpPr>
          <p:nvPr/>
        </p:nvSpPr>
        <p:spPr>
          <a:xfrm>
            <a:off x="2259453" y="3145646"/>
            <a:ext cx="8529547" cy="478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Boogaloo"/>
              <a:buNone/>
              <a:defRPr sz="4000" b="1" i="0" u="none" strike="noStrike" cap="none">
                <a:solidFill>
                  <a:schemeClr val="accent5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Boogaloo"/>
              <a:buNone/>
              <a:defRPr sz="4000" b="1" i="0" u="none" strike="noStrike" cap="none">
                <a:solidFill>
                  <a:schemeClr val="accent5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Boogaloo"/>
              <a:buNone/>
              <a:defRPr sz="4000" b="1" i="0" u="none" strike="noStrike" cap="none">
                <a:solidFill>
                  <a:schemeClr val="accent5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Boogaloo"/>
              <a:buNone/>
              <a:defRPr sz="4000" b="1" i="0" u="none" strike="noStrike" cap="none">
                <a:solidFill>
                  <a:schemeClr val="accent5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Boogaloo"/>
              <a:buNone/>
              <a:defRPr sz="4000" b="1" i="0" u="none" strike="noStrike" cap="none">
                <a:solidFill>
                  <a:schemeClr val="accent5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Boogaloo"/>
              <a:buNone/>
              <a:defRPr sz="4000" b="1" i="0" u="none" strike="noStrike" cap="none">
                <a:solidFill>
                  <a:schemeClr val="accent5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Boogaloo"/>
              <a:buNone/>
              <a:defRPr sz="4000" b="1" i="0" u="none" strike="noStrike" cap="none">
                <a:solidFill>
                  <a:schemeClr val="accent5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Boogaloo"/>
              <a:buNone/>
              <a:defRPr sz="4000" b="1" i="0" u="none" strike="noStrike" cap="none">
                <a:solidFill>
                  <a:schemeClr val="accent5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Boogaloo"/>
              <a:buNone/>
              <a:defRPr sz="4000" b="1" i="0" u="none" strike="noStrike" cap="none">
                <a:solidFill>
                  <a:schemeClr val="accent5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pPr algn="ctr" defTabSz="1300460">
              <a:buClr>
                <a:srgbClr val="FF62B8"/>
              </a:buClr>
            </a:pPr>
            <a:endParaRPr lang="en-US" sz="2844">
              <a:solidFill>
                <a:srgbClr val="B168BE">
                  <a:lumMod val="60000"/>
                  <a:lumOff val="40000"/>
                </a:srgb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23" name="Google Shape;616;p42"/>
          <p:cNvSpPr/>
          <p:nvPr/>
        </p:nvSpPr>
        <p:spPr>
          <a:xfrm>
            <a:off x="12130450" y="6010825"/>
            <a:ext cx="387897" cy="855930"/>
          </a:xfrm>
          <a:custGeom>
            <a:avLst/>
            <a:gdLst/>
            <a:ahLst/>
            <a:cxnLst/>
            <a:rect l="l" t="t" r="r" b="b"/>
            <a:pathLst>
              <a:path w="1941" h="4283" extrusionOk="0">
                <a:moveTo>
                  <a:pt x="1229" y="3637"/>
                </a:moveTo>
                <a:cubicBezTo>
                  <a:pt x="1238" y="3651"/>
                  <a:pt x="1244" y="3667"/>
                  <a:pt x="1245" y="3682"/>
                </a:cubicBezTo>
                <a:lnTo>
                  <a:pt x="1222" y="3701"/>
                </a:lnTo>
                <a:cubicBezTo>
                  <a:pt x="1224" y="3680"/>
                  <a:pt x="1227" y="3658"/>
                  <a:pt x="1229" y="3637"/>
                </a:cubicBezTo>
                <a:close/>
                <a:moveTo>
                  <a:pt x="1306" y="3962"/>
                </a:moveTo>
                <a:lnTo>
                  <a:pt x="1306" y="3962"/>
                </a:lnTo>
                <a:cubicBezTo>
                  <a:pt x="1283" y="3996"/>
                  <a:pt x="1263" y="4014"/>
                  <a:pt x="1249" y="4014"/>
                </a:cubicBezTo>
                <a:cubicBezTo>
                  <a:pt x="1238" y="4014"/>
                  <a:pt x="1230" y="4004"/>
                  <a:pt x="1224" y="3985"/>
                </a:cubicBezTo>
                <a:cubicBezTo>
                  <a:pt x="1253" y="3981"/>
                  <a:pt x="1280" y="3974"/>
                  <a:pt x="1306" y="3962"/>
                </a:cubicBezTo>
                <a:close/>
                <a:moveTo>
                  <a:pt x="692" y="1"/>
                </a:moveTo>
                <a:cubicBezTo>
                  <a:pt x="502" y="106"/>
                  <a:pt x="311" y="210"/>
                  <a:pt x="123" y="315"/>
                </a:cubicBezTo>
                <a:cubicBezTo>
                  <a:pt x="88" y="333"/>
                  <a:pt x="71" y="360"/>
                  <a:pt x="64" y="389"/>
                </a:cubicBezTo>
                <a:cubicBezTo>
                  <a:pt x="23" y="422"/>
                  <a:pt x="0" y="477"/>
                  <a:pt x="34" y="536"/>
                </a:cubicBezTo>
                <a:cubicBezTo>
                  <a:pt x="356" y="1101"/>
                  <a:pt x="671" y="1667"/>
                  <a:pt x="980" y="2238"/>
                </a:cubicBezTo>
                <a:cubicBezTo>
                  <a:pt x="1104" y="2469"/>
                  <a:pt x="1230" y="2699"/>
                  <a:pt x="1351" y="2932"/>
                </a:cubicBezTo>
                <a:cubicBezTo>
                  <a:pt x="1300" y="2926"/>
                  <a:pt x="1252" y="2923"/>
                  <a:pt x="1205" y="2923"/>
                </a:cubicBezTo>
                <a:cubicBezTo>
                  <a:pt x="219" y="2923"/>
                  <a:pt x="260" y="4282"/>
                  <a:pt x="1111" y="4282"/>
                </a:cubicBezTo>
                <a:cubicBezTo>
                  <a:pt x="1212" y="4282"/>
                  <a:pt x="1325" y="4263"/>
                  <a:pt x="1450" y="4220"/>
                </a:cubicBezTo>
                <a:cubicBezTo>
                  <a:pt x="1928" y="4053"/>
                  <a:pt x="1940" y="3628"/>
                  <a:pt x="1768" y="3211"/>
                </a:cubicBezTo>
                <a:cubicBezTo>
                  <a:pt x="1488" y="2533"/>
                  <a:pt x="1103" y="1872"/>
                  <a:pt x="720" y="1223"/>
                </a:cubicBezTo>
                <a:cubicBezTo>
                  <a:pt x="882" y="1128"/>
                  <a:pt x="1047" y="1036"/>
                  <a:pt x="1213" y="945"/>
                </a:cubicBezTo>
                <a:lnTo>
                  <a:pt x="1095" y="730"/>
                </a:lnTo>
                <a:cubicBezTo>
                  <a:pt x="928" y="822"/>
                  <a:pt x="761" y="915"/>
                  <a:pt x="594" y="1011"/>
                </a:cubicBezTo>
                <a:cubicBezTo>
                  <a:pt x="492" y="839"/>
                  <a:pt x="392" y="669"/>
                  <a:pt x="295" y="499"/>
                </a:cubicBezTo>
                <a:cubicBezTo>
                  <a:pt x="466" y="406"/>
                  <a:pt x="638" y="311"/>
                  <a:pt x="809" y="217"/>
                </a:cubicBezTo>
                <a:lnTo>
                  <a:pt x="692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defTabSz="1300460">
              <a:buClr>
                <a:srgbClr val="000000"/>
              </a:buClr>
            </a:pPr>
            <a:endParaRPr sz="1991"/>
          </a:p>
        </p:txBody>
      </p:sp>
      <p:sp>
        <p:nvSpPr>
          <p:cNvPr id="424" name="Google Shape;6631;p60"/>
          <p:cNvSpPr/>
          <p:nvPr/>
        </p:nvSpPr>
        <p:spPr>
          <a:xfrm>
            <a:off x="10979709" y="8107231"/>
            <a:ext cx="1214720" cy="259413"/>
          </a:xfrm>
          <a:prstGeom prst="ellipse">
            <a:avLst/>
          </a:prstGeom>
          <a:solidFill>
            <a:srgbClr val="FF62B8">
              <a:alpha val="23460"/>
            </a:srgbClr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defTabSz="1300460">
              <a:buClr>
                <a:srgbClr val="000000"/>
              </a:buClr>
            </a:pPr>
            <a:endParaRPr sz="1991"/>
          </a:p>
        </p:txBody>
      </p:sp>
      <p:grpSp>
        <p:nvGrpSpPr>
          <p:cNvPr id="425" name="Google Shape;12888;p77"/>
          <p:cNvGrpSpPr/>
          <p:nvPr/>
        </p:nvGrpSpPr>
        <p:grpSpPr>
          <a:xfrm>
            <a:off x="11898905" y="4994654"/>
            <a:ext cx="418094" cy="538203"/>
            <a:chOff x="6482551" y="3322234"/>
            <a:chExt cx="293972" cy="378424"/>
          </a:xfrm>
        </p:grpSpPr>
        <p:sp>
          <p:nvSpPr>
            <p:cNvPr id="426" name="Google Shape;12889;p77"/>
            <p:cNvSpPr/>
            <p:nvPr/>
          </p:nvSpPr>
          <p:spPr>
            <a:xfrm>
              <a:off x="6563133" y="3572524"/>
              <a:ext cx="61921" cy="105795"/>
            </a:xfrm>
            <a:custGeom>
              <a:avLst/>
              <a:gdLst/>
              <a:ahLst/>
              <a:cxnLst/>
              <a:rect l="l" t="t" r="r" b="b"/>
              <a:pathLst>
                <a:path w="1616" h="2761" extrusionOk="0">
                  <a:moveTo>
                    <a:pt x="587" y="1"/>
                  </a:moveTo>
                  <a:cubicBezTo>
                    <a:pt x="560" y="44"/>
                    <a:pt x="0" y="983"/>
                    <a:pt x="146" y="2323"/>
                  </a:cubicBezTo>
                  <a:lnTo>
                    <a:pt x="791" y="2760"/>
                  </a:lnTo>
                  <a:lnTo>
                    <a:pt x="1342" y="2175"/>
                  </a:lnTo>
                  <a:cubicBezTo>
                    <a:pt x="1249" y="1298"/>
                    <a:pt x="1580" y="692"/>
                    <a:pt x="1616" y="629"/>
                  </a:cubicBezTo>
                  <a:lnTo>
                    <a:pt x="587" y="1"/>
                  </a:lnTo>
                  <a:close/>
                </a:path>
              </a:pathLst>
            </a:custGeom>
            <a:solidFill>
              <a:srgbClr val="FFDCCE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27" name="Google Shape;12890;p77"/>
            <p:cNvSpPr/>
            <p:nvPr/>
          </p:nvSpPr>
          <p:spPr>
            <a:xfrm>
              <a:off x="6650228" y="3573903"/>
              <a:ext cx="88628" cy="84260"/>
            </a:xfrm>
            <a:custGeom>
              <a:avLst/>
              <a:gdLst/>
              <a:ahLst/>
              <a:cxnLst/>
              <a:rect l="l" t="t" r="r" b="b"/>
              <a:pathLst>
                <a:path w="2313" h="2199" extrusionOk="0">
                  <a:moveTo>
                    <a:pt x="1126" y="1"/>
                  </a:moveTo>
                  <a:lnTo>
                    <a:pt x="1" y="432"/>
                  </a:lnTo>
                  <a:cubicBezTo>
                    <a:pt x="20" y="482"/>
                    <a:pt x="422" y="1498"/>
                    <a:pt x="1573" y="2198"/>
                  </a:cubicBezTo>
                  <a:lnTo>
                    <a:pt x="2313" y="1954"/>
                  </a:lnTo>
                  <a:lnTo>
                    <a:pt x="2185" y="1160"/>
                  </a:lnTo>
                  <a:cubicBezTo>
                    <a:pt x="1434" y="699"/>
                    <a:pt x="1153" y="67"/>
                    <a:pt x="1126" y="1"/>
                  </a:cubicBezTo>
                  <a:close/>
                </a:path>
              </a:pathLst>
            </a:custGeom>
            <a:solidFill>
              <a:srgbClr val="FFDCCE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28" name="Google Shape;12891;p77"/>
            <p:cNvSpPr/>
            <p:nvPr/>
          </p:nvSpPr>
          <p:spPr>
            <a:xfrm>
              <a:off x="6482551" y="3417989"/>
              <a:ext cx="108515" cy="95411"/>
            </a:xfrm>
            <a:custGeom>
              <a:avLst/>
              <a:gdLst/>
              <a:ahLst/>
              <a:cxnLst/>
              <a:rect l="l" t="t" r="r" b="b"/>
              <a:pathLst>
                <a:path w="2832" h="2490" extrusionOk="0">
                  <a:moveTo>
                    <a:pt x="680" y="1"/>
                  </a:moveTo>
                  <a:cubicBezTo>
                    <a:pt x="551" y="1"/>
                    <a:pt x="421" y="42"/>
                    <a:pt x="312" y="127"/>
                  </a:cubicBezTo>
                  <a:cubicBezTo>
                    <a:pt x="48" y="330"/>
                    <a:pt x="1" y="709"/>
                    <a:pt x="204" y="972"/>
                  </a:cubicBezTo>
                  <a:cubicBezTo>
                    <a:pt x="1235" y="2304"/>
                    <a:pt x="2625" y="2484"/>
                    <a:pt x="2683" y="2490"/>
                  </a:cubicBezTo>
                  <a:lnTo>
                    <a:pt x="2826" y="1294"/>
                  </a:lnTo>
                  <a:lnTo>
                    <a:pt x="2831" y="1294"/>
                  </a:lnTo>
                  <a:cubicBezTo>
                    <a:pt x="2791" y="1289"/>
                    <a:pt x="1869" y="1154"/>
                    <a:pt x="1156" y="234"/>
                  </a:cubicBezTo>
                  <a:cubicBezTo>
                    <a:pt x="1038" y="81"/>
                    <a:pt x="860" y="1"/>
                    <a:pt x="680" y="1"/>
                  </a:cubicBezTo>
                  <a:close/>
                </a:path>
              </a:pathLst>
            </a:custGeom>
            <a:solidFill>
              <a:srgbClr val="FFDCCE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29" name="Google Shape;12892;p77"/>
            <p:cNvSpPr/>
            <p:nvPr/>
          </p:nvSpPr>
          <p:spPr>
            <a:xfrm>
              <a:off x="6645975" y="3475236"/>
              <a:ext cx="130548" cy="57323"/>
            </a:xfrm>
            <a:custGeom>
              <a:avLst/>
              <a:gdLst/>
              <a:ahLst/>
              <a:cxnLst/>
              <a:rect l="l" t="t" r="r" b="b"/>
              <a:pathLst>
                <a:path w="3407" h="1496" extrusionOk="0">
                  <a:moveTo>
                    <a:pt x="625" y="0"/>
                  </a:moveTo>
                  <a:lnTo>
                    <a:pt x="629" y="3"/>
                  </a:lnTo>
                  <a:lnTo>
                    <a:pt x="1" y="1031"/>
                  </a:lnTo>
                  <a:cubicBezTo>
                    <a:pt x="40" y="1055"/>
                    <a:pt x="778" y="1496"/>
                    <a:pt x="1877" y="1496"/>
                  </a:cubicBezTo>
                  <a:cubicBezTo>
                    <a:pt x="2188" y="1496"/>
                    <a:pt x="2528" y="1461"/>
                    <a:pt x="2888" y="1371"/>
                  </a:cubicBezTo>
                  <a:cubicBezTo>
                    <a:pt x="3211" y="1292"/>
                    <a:pt x="3407" y="964"/>
                    <a:pt x="3326" y="641"/>
                  </a:cubicBezTo>
                  <a:cubicBezTo>
                    <a:pt x="3257" y="368"/>
                    <a:pt x="3012" y="184"/>
                    <a:pt x="2742" y="184"/>
                  </a:cubicBezTo>
                  <a:cubicBezTo>
                    <a:pt x="2694" y="184"/>
                    <a:pt x="2645" y="190"/>
                    <a:pt x="2596" y="202"/>
                  </a:cubicBezTo>
                  <a:cubicBezTo>
                    <a:pt x="2334" y="268"/>
                    <a:pt x="2090" y="293"/>
                    <a:pt x="1868" y="293"/>
                  </a:cubicBezTo>
                  <a:cubicBezTo>
                    <a:pt x="1133" y="293"/>
                    <a:pt x="650" y="16"/>
                    <a:pt x="625" y="0"/>
                  </a:cubicBezTo>
                  <a:close/>
                </a:path>
              </a:pathLst>
            </a:custGeom>
            <a:solidFill>
              <a:srgbClr val="FFDCCE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30" name="Google Shape;12893;p77"/>
            <p:cNvSpPr/>
            <p:nvPr/>
          </p:nvSpPr>
          <p:spPr>
            <a:xfrm>
              <a:off x="6650228" y="3573903"/>
              <a:ext cx="74987" cy="64373"/>
            </a:xfrm>
            <a:custGeom>
              <a:avLst/>
              <a:gdLst/>
              <a:ahLst/>
              <a:cxnLst/>
              <a:rect l="l" t="t" r="r" b="b"/>
              <a:pathLst>
                <a:path w="1957" h="1680" extrusionOk="0">
                  <a:moveTo>
                    <a:pt x="1126" y="1"/>
                  </a:moveTo>
                  <a:lnTo>
                    <a:pt x="1" y="433"/>
                  </a:lnTo>
                  <a:cubicBezTo>
                    <a:pt x="16" y="470"/>
                    <a:pt x="258" y="1081"/>
                    <a:pt x="894" y="1680"/>
                  </a:cubicBezTo>
                  <a:cubicBezTo>
                    <a:pt x="911" y="1674"/>
                    <a:pt x="930" y="1666"/>
                    <a:pt x="947" y="1659"/>
                  </a:cubicBezTo>
                  <a:cubicBezTo>
                    <a:pt x="1311" y="1505"/>
                    <a:pt x="1649" y="1286"/>
                    <a:pt x="1956" y="1005"/>
                  </a:cubicBezTo>
                  <a:cubicBezTo>
                    <a:pt x="1375" y="568"/>
                    <a:pt x="1150" y="60"/>
                    <a:pt x="1126" y="1"/>
                  </a:cubicBezTo>
                  <a:close/>
                </a:path>
              </a:pathLst>
            </a:custGeom>
            <a:solidFill>
              <a:srgbClr val="FFCABD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31" name="Google Shape;12894;p77"/>
            <p:cNvSpPr/>
            <p:nvPr/>
          </p:nvSpPr>
          <p:spPr>
            <a:xfrm>
              <a:off x="6568114" y="3572485"/>
              <a:ext cx="56940" cy="73876"/>
            </a:xfrm>
            <a:custGeom>
              <a:avLst/>
              <a:gdLst/>
              <a:ahLst/>
              <a:cxnLst/>
              <a:rect l="l" t="t" r="r" b="b"/>
              <a:pathLst>
                <a:path w="1486" h="1928" extrusionOk="0">
                  <a:moveTo>
                    <a:pt x="457" y="1"/>
                  </a:moveTo>
                  <a:cubicBezTo>
                    <a:pt x="435" y="37"/>
                    <a:pt x="63" y="662"/>
                    <a:pt x="0" y="1614"/>
                  </a:cubicBezTo>
                  <a:cubicBezTo>
                    <a:pt x="344" y="1748"/>
                    <a:pt x="753" y="1869"/>
                    <a:pt x="1196" y="1927"/>
                  </a:cubicBezTo>
                  <a:cubicBezTo>
                    <a:pt x="1181" y="1186"/>
                    <a:pt x="1452" y="685"/>
                    <a:pt x="1486" y="628"/>
                  </a:cubicBezTo>
                  <a:lnTo>
                    <a:pt x="457" y="1"/>
                  </a:lnTo>
                  <a:close/>
                </a:path>
              </a:pathLst>
            </a:custGeom>
            <a:solidFill>
              <a:srgbClr val="FFCABD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32" name="Google Shape;12895;p77"/>
            <p:cNvSpPr/>
            <p:nvPr/>
          </p:nvSpPr>
          <p:spPr>
            <a:xfrm>
              <a:off x="6539146" y="3549188"/>
              <a:ext cx="186338" cy="79470"/>
            </a:xfrm>
            <a:custGeom>
              <a:avLst/>
              <a:gdLst/>
              <a:ahLst/>
              <a:cxnLst/>
              <a:rect l="l" t="t" r="r" b="b"/>
              <a:pathLst>
                <a:path w="4863" h="2074" extrusionOk="0">
                  <a:moveTo>
                    <a:pt x="731" y="0"/>
                  </a:moveTo>
                  <a:cubicBezTo>
                    <a:pt x="731" y="0"/>
                    <a:pt x="309" y="471"/>
                    <a:pt x="42" y="1104"/>
                  </a:cubicBezTo>
                  <a:cubicBezTo>
                    <a:pt x="1" y="1201"/>
                    <a:pt x="37" y="1312"/>
                    <a:pt x="127" y="1365"/>
                  </a:cubicBezTo>
                  <a:cubicBezTo>
                    <a:pt x="481" y="1578"/>
                    <a:pt x="1424" y="2074"/>
                    <a:pt x="2485" y="2074"/>
                  </a:cubicBezTo>
                  <a:cubicBezTo>
                    <a:pt x="3247" y="2074"/>
                    <a:pt x="4070" y="1818"/>
                    <a:pt x="4780" y="1016"/>
                  </a:cubicBezTo>
                  <a:cubicBezTo>
                    <a:pt x="4863" y="925"/>
                    <a:pt x="4848" y="780"/>
                    <a:pt x="4749" y="709"/>
                  </a:cubicBezTo>
                  <a:cubicBezTo>
                    <a:pt x="4217" y="327"/>
                    <a:pt x="3623" y="240"/>
                    <a:pt x="3623" y="240"/>
                  </a:cubicBezTo>
                  <a:lnTo>
                    <a:pt x="7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33" name="Google Shape;12896;p77"/>
            <p:cNvSpPr/>
            <p:nvPr/>
          </p:nvSpPr>
          <p:spPr>
            <a:xfrm>
              <a:off x="6561792" y="3453471"/>
              <a:ext cx="125030" cy="108055"/>
            </a:xfrm>
            <a:custGeom>
              <a:avLst/>
              <a:gdLst/>
              <a:ahLst/>
              <a:cxnLst/>
              <a:rect l="l" t="t" r="r" b="b"/>
              <a:pathLst>
                <a:path w="3263" h="2820" extrusionOk="0">
                  <a:moveTo>
                    <a:pt x="435" y="0"/>
                  </a:moveTo>
                  <a:cubicBezTo>
                    <a:pt x="435" y="0"/>
                    <a:pt x="0" y="1138"/>
                    <a:pt x="140" y="2498"/>
                  </a:cubicBezTo>
                  <a:cubicBezTo>
                    <a:pt x="140" y="2498"/>
                    <a:pt x="858" y="2819"/>
                    <a:pt x="2016" y="2819"/>
                  </a:cubicBezTo>
                  <a:cubicBezTo>
                    <a:pt x="2325" y="2819"/>
                    <a:pt x="2665" y="2796"/>
                    <a:pt x="3032" y="2738"/>
                  </a:cubicBezTo>
                  <a:cubicBezTo>
                    <a:pt x="3032" y="2738"/>
                    <a:pt x="3017" y="1389"/>
                    <a:pt x="3262" y="603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34" name="Google Shape;12897;p77"/>
            <p:cNvSpPr/>
            <p:nvPr/>
          </p:nvSpPr>
          <p:spPr>
            <a:xfrm>
              <a:off x="6680882" y="3322234"/>
              <a:ext cx="73838" cy="73800"/>
            </a:xfrm>
            <a:custGeom>
              <a:avLst/>
              <a:gdLst/>
              <a:ahLst/>
              <a:cxnLst/>
              <a:rect l="l" t="t" r="r" b="b"/>
              <a:pathLst>
                <a:path w="1927" h="1926" extrusionOk="0">
                  <a:moveTo>
                    <a:pt x="964" y="0"/>
                  </a:moveTo>
                  <a:cubicBezTo>
                    <a:pt x="433" y="0"/>
                    <a:pt x="1" y="432"/>
                    <a:pt x="1" y="963"/>
                  </a:cubicBezTo>
                  <a:cubicBezTo>
                    <a:pt x="1" y="1495"/>
                    <a:pt x="433" y="1926"/>
                    <a:pt x="964" y="1926"/>
                  </a:cubicBezTo>
                  <a:cubicBezTo>
                    <a:pt x="1496" y="1926"/>
                    <a:pt x="1927" y="1495"/>
                    <a:pt x="1927" y="963"/>
                  </a:cubicBezTo>
                  <a:cubicBezTo>
                    <a:pt x="1927" y="432"/>
                    <a:pt x="1496" y="0"/>
                    <a:pt x="964" y="0"/>
                  </a:cubicBezTo>
                  <a:close/>
                </a:path>
              </a:pathLst>
            </a:custGeom>
            <a:solidFill>
              <a:srgbClr val="DE8957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35" name="Google Shape;12898;p77"/>
            <p:cNvSpPr/>
            <p:nvPr/>
          </p:nvSpPr>
          <p:spPr>
            <a:xfrm>
              <a:off x="6560450" y="3323958"/>
              <a:ext cx="183196" cy="117252"/>
            </a:xfrm>
            <a:custGeom>
              <a:avLst/>
              <a:gdLst/>
              <a:ahLst/>
              <a:cxnLst/>
              <a:rect l="l" t="t" r="r" b="b"/>
              <a:pathLst>
                <a:path w="4781" h="3060" extrusionOk="0">
                  <a:moveTo>
                    <a:pt x="2183" y="0"/>
                  </a:moveTo>
                  <a:cubicBezTo>
                    <a:pt x="1225" y="0"/>
                    <a:pt x="330" y="601"/>
                    <a:pt x="0" y="1558"/>
                  </a:cubicBezTo>
                  <a:lnTo>
                    <a:pt x="4365" y="3059"/>
                  </a:lnTo>
                  <a:cubicBezTo>
                    <a:pt x="4781" y="1853"/>
                    <a:pt x="4138" y="540"/>
                    <a:pt x="2934" y="126"/>
                  </a:cubicBezTo>
                  <a:cubicBezTo>
                    <a:pt x="2686" y="41"/>
                    <a:pt x="2432" y="0"/>
                    <a:pt x="2183" y="0"/>
                  </a:cubicBezTo>
                  <a:close/>
                </a:path>
              </a:pathLst>
            </a:custGeom>
            <a:solidFill>
              <a:srgbClr val="E8A88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36" name="Google Shape;12899;p77"/>
            <p:cNvSpPr/>
            <p:nvPr/>
          </p:nvSpPr>
          <p:spPr>
            <a:xfrm>
              <a:off x="6601297" y="3478723"/>
              <a:ext cx="43529" cy="43529"/>
            </a:xfrm>
            <a:custGeom>
              <a:avLst/>
              <a:gdLst/>
              <a:ahLst/>
              <a:cxnLst/>
              <a:rect l="l" t="t" r="r" b="b"/>
              <a:pathLst>
                <a:path w="1136" h="1136" extrusionOk="0">
                  <a:moveTo>
                    <a:pt x="568" y="0"/>
                  </a:moveTo>
                  <a:cubicBezTo>
                    <a:pt x="255" y="0"/>
                    <a:pt x="1" y="254"/>
                    <a:pt x="1" y="568"/>
                  </a:cubicBezTo>
                  <a:cubicBezTo>
                    <a:pt x="1" y="882"/>
                    <a:pt x="255" y="1136"/>
                    <a:pt x="568" y="1136"/>
                  </a:cubicBezTo>
                  <a:cubicBezTo>
                    <a:pt x="881" y="1136"/>
                    <a:pt x="1135" y="882"/>
                    <a:pt x="1135" y="568"/>
                  </a:cubicBezTo>
                  <a:cubicBezTo>
                    <a:pt x="1135" y="254"/>
                    <a:pt x="881" y="0"/>
                    <a:pt x="568" y="0"/>
                  </a:cubicBezTo>
                  <a:close/>
                </a:path>
              </a:pathLst>
            </a:custGeom>
            <a:solidFill>
              <a:srgbClr val="FFDCCE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37" name="Google Shape;12900;p77"/>
            <p:cNvSpPr/>
            <p:nvPr/>
          </p:nvSpPr>
          <p:spPr>
            <a:xfrm>
              <a:off x="6560489" y="3323920"/>
              <a:ext cx="93188" cy="65715"/>
            </a:xfrm>
            <a:custGeom>
              <a:avLst/>
              <a:gdLst/>
              <a:ahLst/>
              <a:cxnLst/>
              <a:rect l="l" t="t" r="r" b="b"/>
              <a:pathLst>
                <a:path w="2432" h="1715" extrusionOk="0">
                  <a:moveTo>
                    <a:pt x="2182" y="1"/>
                  </a:moveTo>
                  <a:cubicBezTo>
                    <a:pt x="1209" y="1"/>
                    <a:pt x="324" y="618"/>
                    <a:pt x="0" y="1559"/>
                  </a:cubicBezTo>
                  <a:lnTo>
                    <a:pt x="450" y="1715"/>
                  </a:lnTo>
                  <a:cubicBezTo>
                    <a:pt x="704" y="764"/>
                    <a:pt x="1508" y="115"/>
                    <a:pt x="2432" y="14"/>
                  </a:cubicBezTo>
                  <a:cubicBezTo>
                    <a:pt x="2348" y="5"/>
                    <a:pt x="2265" y="1"/>
                    <a:pt x="2182" y="1"/>
                  </a:cubicBezTo>
                  <a:close/>
                </a:path>
              </a:pathLst>
            </a:custGeom>
            <a:solidFill>
              <a:srgbClr val="DE8957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38" name="Google Shape;12901;p77"/>
            <p:cNvSpPr/>
            <p:nvPr/>
          </p:nvSpPr>
          <p:spPr>
            <a:xfrm>
              <a:off x="6544625" y="3361471"/>
              <a:ext cx="184805" cy="139399"/>
            </a:xfrm>
            <a:custGeom>
              <a:avLst/>
              <a:gdLst/>
              <a:ahLst/>
              <a:cxnLst/>
              <a:rect l="l" t="t" r="r" b="b"/>
              <a:pathLst>
                <a:path w="4823" h="3638" extrusionOk="0">
                  <a:moveTo>
                    <a:pt x="1519" y="0"/>
                  </a:moveTo>
                  <a:cubicBezTo>
                    <a:pt x="837" y="0"/>
                    <a:pt x="414" y="578"/>
                    <a:pt x="414" y="578"/>
                  </a:cubicBezTo>
                  <a:cubicBezTo>
                    <a:pt x="1" y="1783"/>
                    <a:pt x="641" y="3096"/>
                    <a:pt x="1847" y="3512"/>
                  </a:cubicBezTo>
                  <a:cubicBezTo>
                    <a:pt x="2095" y="3597"/>
                    <a:pt x="2348" y="3638"/>
                    <a:pt x="2597" y="3638"/>
                  </a:cubicBezTo>
                  <a:cubicBezTo>
                    <a:pt x="3555" y="3638"/>
                    <a:pt x="4451" y="3037"/>
                    <a:pt x="4780" y="2079"/>
                  </a:cubicBezTo>
                  <a:lnTo>
                    <a:pt x="4780" y="2079"/>
                  </a:lnTo>
                  <a:cubicBezTo>
                    <a:pt x="4780" y="2079"/>
                    <a:pt x="4780" y="2079"/>
                    <a:pt x="4780" y="2079"/>
                  </a:cubicBezTo>
                  <a:cubicBezTo>
                    <a:pt x="4779" y="2079"/>
                    <a:pt x="4822" y="648"/>
                    <a:pt x="3266" y="648"/>
                  </a:cubicBezTo>
                  <a:cubicBezTo>
                    <a:pt x="3130" y="648"/>
                    <a:pt x="2981" y="659"/>
                    <a:pt x="2819" y="683"/>
                  </a:cubicBezTo>
                  <a:cubicBezTo>
                    <a:pt x="2328" y="168"/>
                    <a:pt x="1886" y="0"/>
                    <a:pt x="1519" y="0"/>
                  </a:cubicBezTo>
                  <a:close/>
                </a:path>
              </a:pathLst>
            </a:custGeom>
            <a:solidFill>
              <a:srgbClr val="FFDCCE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39" name="Google Shape;12902;p77"/>
            <p:cNvSpPr/>
            <p:nvPr/>
          </p:nvSpPr>
          <p:spPr>
            <a:xfrm>
              <a:off x="6540295" y="3363464"/>
              <a:ext cx="113343" cy="137445"/>
            </a:xfrm>
            <a:custGeom>
              <a:avLst/>
              <a:gdLst/>
              <a:ahLst/>
              <a:cxnLst/>
              <a:rect l="l" t="t" r="r" b="b"/>
              <a:pathLst>
                <a:path w="2958" h="3587" extrusionOk="0">
                  <a:moveTo>
                    <a:pt x="1283" y="0"/>
                  </a:moveTo>
                  <a:lnTo>
                    <a:pt x="1283" y="0"/>
                  </a:lnTo>
                  <a:cubicBezTo>
                    <a:pt x="808" y="141"/>
                    <a:pt x="526" y="526"/>
                    <a:pt x="526" y="526"/>
                  </a:cubicBezTo>
                  <a:cubicBezTo>
                    <a:pt x="1" y="2057"/>
                    <a:pt x="1164" y="3586"/>
                    <a:pt x="2703" y="3586"/>
                  </a:cubicBezTo>
                  <a:cubicBezTo>
                    <a:pt x="2787" y="3586"/>
                    <a:pt x="2872" y="3582"/>
                    <a:pt x="2958" y="3572"/>
                  </a:cubicBezTo>
                  <a:cubicBezTo>
                    <a:pt x="1484" y="3410"/>
                    <a:pt x="542" y="1926"/>
                    <a:pt x="1024" y="526"/>
                  </a:cubicBezTo>
                  <a:cubicBezTo>
                    <a:pt x="1088" y="336"/>
                    <a:pt x="1177" y="160"/>
                    <a:pt x="1283" y="0"/>
                  </a:cubicBezTo>
                  <a:close/>
                </a:path>
              </a:pathLst>
            </a:custGeom>
            <a:solidFill>
              <a:srgbClr val="FFCABD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40" name="Google Shape;12903;p77"/>
            <p:cNvSpPr/>
            <p:nvPr/>
          </p:nvSpPr>
          <p:spPr>
            <a:xfrm>
              <a:off x="6669004" y="3440673"/>
              <a:ext cx="36517" cy="27589"/>
            </a:xfrm>
            <a:custGeom>
              <a:avLst/>
              <a:gdLst/>
              <a:ahLst/>
              <a:cxnLst/>
              <a:rect l="l" t="t" r="r" b="b"/>
              <a:pathLst>
                <a:path w="953" h="720" extrusionOk="0">
                  <a:moveTo>
                    <a:pt x="415" y="1"/>
                  </a:moveTo>
                  <a:cubicBezTo>
                    <a:pt x="253" y="1"/>
                    <a:pt x="113" y="79"/>
                    <a:pt x="65" y="212"/>
                  </a:cubicBezTo>
                  <a:cubicBezTo>
                    <a:pt x="1" y="393"/>
                    <a:pt x="132" y="606"/>
                    <a:pt x="358" y="687"/>
                  </a:cubicBezTo>
                  <a:cubicBezTo>
                    <a:pt x="418" y="709"/>
                    <a:pt x="479" y="719"/>
                    <a:pt x="537" y="719"/>
                  </a:cubicBezTo>
                  <a:cubicBezTo>
                    <a:pt x="698" y="719"/>
                    <a:pt x="839" y="641"/>
                    <a:pt x="886" y="508"/>
                  </a:cubicBezTo>
                  <a:cubicBezTo>
                    <a:pt x="952" y="327"/>
                    <a:pt x="821" y="114"/>
                    <a:pt x="593" y="33"/>
                  </a:cubicBezTo>
                  <a:cubicBezTo>
                    <a:pt x="533" y="11"/>
                    <a:pt x="473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41" name="Google Shape;12904;p77"/>
            <p:cNvSpPr/>
            <p:nvPr/>
          </p:nvSpPr>
          <p:spPr>
            <a:xfrm>
              <a:off x="6566045" y="3403659"/>
              <a:ext cx="36478" cy="27589"/>
            </a:xfrm>
            <a:custGeom>
              <a:avLst/>
              <a:gdLst/>
              <a:ahLst/>
              <a:cxnLst/>
              <a:rect l="l" t="t" r="r" b="b"/>
              <a:pathLst>
                <a:path w="952" h="720" extrusionOk="0">
                  <a:moveTo>
                    <a:pt x="414" y="1"/>
                  </a:moveTo>
                  <a:cubicBezTo>
                    <a:pt x="253" y="1"/>
                    <a:pt x="112" y="79"/>
                    <a:pt x="65" y="212"/>
                  </a:cubicBezTo>
                  <a:cubicBezTo>
                    <a:pt x="0" y="393"/>
                    <a:pt x="132" y="606"/>
                    <a:pt x="358" y="687"/>
                  </a:cubicBezTo>
                  <a:cubicBezTo>
                    <a:pt x="418" y="709"/>
                    <a:pt x="479" y="719"/>
                    <a:pt x="537" y="719"/>
                  </a:cubicBezTo>
                  <a:cubicBezTo>
                    <a:pt x="698" y="719"/>
                    <a:pt x="838" y="641"/>
                    <a:pt x="886" y="508"/>
                  </a:cubicBezTo>
                  <a:cubicBezTo>
                    <a:pt x="952" y="327"/>
                    <a:pt x="820" y="114"/>
                    <a:pt x="593" y="32"/>
                  </a:cubicBezTo>
                  <a:cubicBezTo>
                    <a:pt x="533" y="11"/>
                    <a:pt x="472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42" name="Google Shape;12905;p77"/>
            <p:cNvSpPr/>
            <p:nvPr/>
          </p:nvSpPr>
          <p:spPr>
            <a:xfrm>
              <a:off x="6589687" y="3395152"/>
              <a:ext cx="15748" cy="19848"/>
            </a:xfrm>
            <a:custGeom>
              <a:avLst/>
              <a:gdLst/>
              <a:ahLst/>
              <a:cxnLst/>
              <a:rect l="l" t="t" r="r" b="b"/>
              <a:pathLst>
                <a:path w="411" h="518" extrusionOk="0">
                  <a:moveTo>
                    <a:pt x="243" y="1"/>
                  </a:moveTo>
                  <a:cubicBezTo>
                    <a:pt x="181" y="1"/>
                    <a:pt x="124" y="39"/>
                    <a:pt x="103" y="101"/>
                  </a:cubicBezTo>
                  <a:lnTo>
                    <a:pt x="27" y="321"/>
                  </a:lnTo>
                  <a:cubicBezTo>
                    <a:pt x="0" y="398"/>
                    <a:pt x="41" y="483"/>
                    <a:pt x="120" y="509"/>
                  </a:cubicBezTo>
                  <a:cubicBezTo>
                    <a:pt x="136" y="515"/>
                    <a:pt x="153" y="518"/>
                    <a:pt x="168" y="518"/>
                  </a:cubicBezTo>
                  <a:cubicBezTo>
                    <a:pt x="231" y="518"/>
                    <a:pt x="288" y="478"/>
                    <a:pt x="308" y="417"/>
                  </a:cubicBezTo>
                  <a:lnTo>
                    <a:pt x="384" y="197"/>
                  </a:lnTo>
                  <a:cubicBezTo>
                    <a:pt x="411" y="120"/>
                    <a:pt x="369" y="35"/>
                    <a:pt x="291" y="9"/>
                  </a:cubicBezTo>
                  <a:cubicBezTo>
                    <a:pt x="275" y="4"/>
                    <a:pt x="259" y="1"/>
                    <a:pt x="243" y="1"/>
                  </a:cubicBezTo>
                  <a:close/>
                </a:path>
              </a:pathLst>
            </a:custGeom>
            <a:solidFill>
              <a:srgbClr val="423E4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43" name="Google Shape;12906;p77"/>
            <p:cNvSpPr/>
            <p:nvPr/>
          </p:nvSpPr>
          <p:spPr>
            <a:xfrm>
              <a:off x="6677434" y="3425308"/>
              <a:ext cx="15787" cy="19887"/>
            </a:xfrm>
            <a:custGeom>
              <a:avLst/>
              <a:gdLst/>
              <a:ahLst/>
              <a:cxnLst/>
              <a:rect l="l" t="t" r="r" b="b"/>
              <a:pathLst>
                <a:path w="412" h="519" extrusionOk="0">
                  <a:moveTo>
                    <a:pt x="244" y="0"/>
                  </a:moveTo>
                  <a:cubicBezTo>
                    <a:pt x="182" y="0"/>
                    <a:pt x="125" y="39"/>
                    <a:pt x="104" y="101"/>
                  </a:cubicBezTo>
                  <a:lnTo>
                    <a:pt x="27" y="320"/>
                  </a:lnTo>
                  <a:cubicBezTo>
                    <a:pt x="1" y="399"/>
                    <a:pt x="42" y="483"/>
                    <a:pt x="120" y="510"/>
                  </a:cubicBezTo>
                  <a:cubicBezTo>
                    <a:pt x="136" y="515"/>
                    <a:pt x="153" y="518"/>
                    <a:pt x="169" y="518"/>
                  </a:cubicBezTo>
                  <a:cubicBezTo>
                    <a:pt x="231" y="518"/>
                    <a:pt x="289" y="479"/>
                    <a:pt x="309" y="418"/>
                  </a:cubicBezTo>
                  <a:lnTo>
                    <a:pt x="385" y="198"/>
                  </a:lnTo>
                  <a:cubicBezTo>
                    <a:pt x="411" y="119"/>
                    <a:pt x="370" y="35"/>
                    <a:pt x="292" y="8"/>
                  </a:cubicBezTo>
                  <a:cubicBezTo>
                    <a:pt x="276" y="3"/>
                    <a:pt x="260" y="0"/>
                    <a:pt x="244" y="0"/>
                  </a:cubicBezTo>
                  <a:close/>
                </a:path>
              </a:pathLst>
            </a:custGeom>
            <a:solidFill>
              <a:srgbClr val="423E4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44" name="Google Shape;12907;p77"/>
            <p:cNvSpPr/>
            <p:nvPr/>
          </p:nvSpPr>
          <p:spPr>
            <a:xfrm>
              <a:off x="6622065" y="3414387"/>
              <a:ext cx="36172" cy="21573"/>
            </a:xfrm>
            <a:custGeom>
              <a:avLst/>
              <a:gdLst/>
              <a:ahLst/>
              <a:cxnLst/>
              <a:rect l="l" t="t" r="r" b="b"/>
              <a:pathLst>
                <a:path w="944" h="563" extrusionOk="0">
                  <a:moveTo>
                    <a:pt x="169" y="1"/>
                  </a:moveTo>
                  <a:cubicBezTo>
                    <a:pt x="150" y="1"/>
                    <a:pt x="131" y="4"/>
                    <a:pt x="113" y="12"/>
                  </a:cubicBezTo>
                  <a:cubicBezTo>
                    <a:pt x="37" y="43"/>
                    <a:pt x="1" y="129"/>
                    <a:pt x="31" y="206"/>
                  </a:cubicBezTo>
                  <a:cubicBezTo>
                    <a:pt x="94" y="360"/>
                    <a:pt x="219" y="478"/>
                    <a:pt x="375" y="533"/>
                  </a:cubicBezTo>
                  <a:cubicBezTo>
                    <a:pt x="435" y="552"/>
                    <a:pt x="499" y="563"/>
                    <a:pt x="561" y="563"/>
                  </a:cubicBezTo>
                  <a:cubicBezTo>
                    <a:pt x="661" y="563"/>
                    <a:pt x="758" y="537"/>
                    <a:pt x="848" y="485"/>
                  </a:cubicBezTo>
                  <a:cubicBezTo>
                    <a:pt x="920" y="444"/>
                    <a:pt x="943" y="352"/>
                    <a:pt x="903" y="282"/>
                  </a:cubicBezTo>
                  <a:cubicBezTo>
                    <a:pt x="876" y="234"/>
                    <a:pt x="826" y="207"/>
                    <a:pt x="775" y="207"/>
                  </a:cubicBezTo>
                  <a:cubicBezTo>
                    <a:pt x="749" y="207"/>
                    <a:pt x="723" y="214"/>
                    <a:pt x="699" y="228"/>
                  </a:cubicBezTo>
                  <a:cubicBezTo>
                    <a:pt x="656" y="252"/>
                    <a:pt x="609" y="264"/>
                    <a:pt x="561" y="264"/>
                  </a:cubicBezTo>
                  <a:cubicBezTo>
                    <a:pt x="531" y="264"/>
                    <a:pt x="502" y="259"/>
                    <a:pt x="472" y="250"/>
                  </a:cubicBezTo>
                  <a:cubicBezTo>
                    <a:pt x="397" y="224"/>
                    <a:pt x="338" y="168"/>
                    <a:pt x="307" y="94"/>
                  </a:cubicBezTo>
                  <a:cubicBezTo>
                    <a:pt x="283" y="36"/>
                    <a:pt x="228" y="1"/>
                    <a:pt x="169" y="1"/>
                  </a:cubicBezTo>
                  <a:close/>
                </a:path>
              </a:pathLst>
            </a:custGeom>
            <a:solidFill>
              <a:srgbClr val="423E4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45" name="Google Shape;12908;p77"/>
            <p:cNvSpPr/>
            <p:nvPr/>
          </p:nvSpPr>
          <p:spPr>
            <a:xfrm>
              <a:off x="6568765" y="3655864"/>
              <a:ext cx="51729" cy="44793"/>
            </a:xfrm>
            <a:custGeom>
              <a:avLst/>
              <a:gdLst/>
              <a:ahLst/>
              <a:cxnLst/>
              <a:rect l="l" t="t" r="r" b="b"/>
              <a:pathLst>
                <a:path w="1350" h="1169" extrusionOk="0">
                  <a:moveTo>
                    <a:pt x="1196" y="0"/>
                  </a:moveTo>
                  <a:lnTo>
                    <a:pt x="0" y="147"/>
                  </a:lnTo>
                  <a:cubicBezTo>
                    <a:pt x="20" y="328"/>
                    <a:pt x="52" y="518"/>
                    <a:pt x="101" y="711"/>
                  </a:cubicBezTo>
                  <a:cubicBezTo>
                    <a:pt x="169" y="985"/>
                    <a:pt x="414" y="1169"/>
                    <a:pt x="684" y="1169"/>
                  </a:cubicBezTo>
                  <a:cubicBezTo>
                    <a:pt x="732" y="1169"/>
                    <a:pt x="782" y="1163"/>
                    <a:pt x="831" y="1150"/>
                  </a:cubicBezTo>
                  <a:cubicBezTo>
                    <a:pt x="1154" y="1070"/>
                    <a:pt x="1349" y="744"/>
                    <a:pt x="1270" y="419"/>
                  </a:cubicBezTo>
                  <a:cubicBezTo>
                    <a:pt x="1234" y="274"/>
                    <a:pt x="1211" y="133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46" name="Google Shape;12909;p77"/>
            <p:cNvSpPr/>
            <p:nvPr/>
          </p:nvSpPr>
          <p:spPr>
            <a:xfrm>
              <a:off x="6710463" y="3618390"/>
              <a:ext cx="54986" cy="51805"/>
            </a:xfrm>
            <a:custGeom>
              <a:avLst/>
              <a:gdLst/>
              <a:ahLst/>
              <a:cxnLst/>
              <a:rect l="l" t="t" r="r" b="b"/>
              <a:pathLst>
                <a:path w="1435" h="1352" extrusionOk="0">
                  <a:moveTo>
                    <a:pt x="613" y="0"/>
                  </a:moveTo>
                  <a:lnTo>
                    <a:pt x="0" y="1039"/>
                  </a:lnTo>
                  <a:cubicBezTo>
                    <a:pt x="157" y="1133"/>
                    <a:pt x="326" y="1221"/>
                    <a:pt x="509" y="1302"/>
                  </a:cubicBezTo>
                  <a:cubicBezTo>
                    <a:pt x="588" y="1336"/>
                    <a:pt x="669" y="1352"/>
                    <a:pt x="750" y="1352"/>
                  </a:cubicBezTo>
                  <a:cubicBezTo>
                    <a:pt x="983" y="1352"/>
                    <a:pt x="1204" y="1217"/>
                    <a:pt x="1303" y="990"/>
                  </a:cubicBezTo>
                  <a:cubicBezTo>
                    <a:pt x="1435" y="685"/>
                    <a:pt x="1296" y="329"/>
                    <a:pt x="991" y="198"/>
                  </a:cubicBezTo>
                  <a:cubicBezTo>
                    <a:pt x="853" y="138"/>
                    <a:pt x="728" y="71"/>
                    <a:pt x="6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</p:grpSp>
      <p:sp>
        <p:nvSpPr>
          <p:cNvPr id="469" name="Google Shape;6631;p60"/>
          <p:cNvSpPr/>
          <p:nvPr/>
        </p:nvSpPr>
        <p:spPr>
          <a:xfrm>
            <a:off x="10097151" y="3264448"/>
            <a:ext cx="1214720" cy="259413"/>
          </a:xfrm>
          <a:prstGeom prst="ellipse">
            <a:avLst/>
          </a:prstGeom>
          <a:solidFill>
            <a:srgbClr val="FF62B8">
              <a:alpha val="23460"/>
            </a:srgbClr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defTabSz="1300460">
              <a:buClr>
                <a:srgbClr val="000000"/>
              </a:buClr>
            </a:pPr>
            <a:endParaRPr sz="1991"/>
          </a:p>
        </p:txBody>
      </p:sp>
      <p:sp>
        <p:nvSpPr>
          <p:cNvPr id="470" name="Google Shape;6631;p60"/>
          <p:cNvSpPr/>
          <p:nvPr/>
        </p:nvSpPr>
        <p:spPr>
          <a:xfrm>
            <a:off x="11478976" y="5403150"/>
            <a:ext cx="1214720" cy="259413"/>
          </a:xfrm>
          <a:prstGeom prst="ellipse">
            <a:avLst/>
          </a:prstGeom>
          <a:solidFill>
            <a:srgbClr val="FF62B8">
              <a:alpha val="23460"/>
            </a:srgbClr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defTabSz="1300460">
              <a:buClr>
                <a:srgbClr val="000000"/>
              </a:buClr>
            </a:pPr>
            <a:endParaRPr sz="1991"/>
          </a:p>
        </p:txBody>
      </p:sp>
      <p:grpSp>
        <p:nvGrpSpPr>
          <p:cNvPr id="471" name="Google Shape;12928;p77"/>
          <p:cNvGrpSpPr/>
          <p:nvPr/>
        </p:nvGrpSpPr>
        <p:grpSpPr>
          <a:xfrm>
            <a:off x="1233682" y="4552475"/>
            <a:ext cx="488011" cy="538039"/>
            <a:chOff x="7277179" y="1516522"/>
            <a:chExt cx="343133" cy="378309"/>
          </a:xfrm>
        </p:grpSpPr>
        <p:sp>
          <p:nvSpPr>
            <p:cNvPr id="472" name="Google Shape;12929;p77"/>
            <p:cNvSpPr/>
            <p:nvPr/>
          </p:nvSpPr>
          <p:spPr>
            <a:xfrm>
              <a:off x="7302775" y="1792829"/>
              <a:ext cx="239983" cy="102001"/>
            </a:xfrm>
            <a:custGeom>
              <a:avLst/>
              <a:gdLst/>
              <a:ahLst/>
              <a:cxnLst/>
              <a:rect l="l" t="t" r="r" b="b"/>
              <a:pathLst>
                <a:path w="6263" h="2662" extrusionOk="0">
                  <a:moveTo>
                    <a:pt x="1889" y="1"/>
                  </a:moveTo>
                  <a:cubicBezTo>
                    <a:pt x="1577" y="551"/>
                    <a:pt x="1073" y="1264"/>
                    <a:pt x="272" y="1975"/>
                  </a:cubicBezTo>
                  <a:cubicBezTo>
                    <a:pt x="1" y="2216"/>
                    <a:pt x="170" y="2662"/>
                    <a:pt x="531" y="2662"/>
                  </a:cubicBezTo>
                  <a:lnTo>
                    <a:pt x="5518" y="2662"/>
                  </a:lnTo>
                  <a:cubicBezTo>
                    <a:pt x="5670" y="2662"/>
                    <a:pt x="5809" y="2574"/>
                    <a:pt x="5873" y="2436"/>
                  </a:cubicBezTo>
                  <a:cubicBezTo>
                    <a:pt x="6263" y="1620"/>
                    <a:pt x="6062" y="688"/>
                    <a:pt x="57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73" name="Google Shape;12930;p77"/>
            <p:cNvSpPr/>
            <p:nvPr/>
          </p:nvSpPr>
          <p:spPr>
            <a:xfrm>
              <a:off x="7305573" y="1792829"/>
              <a:ext cx="89893" cy="99626"/>
            </a:xfrm>
            <a:custGeom>
              <a:avLst/>
              <a:gdLst/>
              <a:ahLst/>
              <a:cxnLst/>
              <a:rect l="l" t="t" r="r" b="b"/>
              <a:pathLst>
                <a:path w="2346" h="2600" extrusionOk="0">
                  <a:moveTo>
                    <a:pt x="1820" y="1"/>
                  </a:moveTo>
                  <a:cubicBezTo>
                    <a:pt x="1430" y="691"/>
                    <a:pt x="887" y="1367"/>
                    <a:pt x="207" y="1971"/>
                  </a:cubicBezTo>
                  <a:cubicBezTo>
                    <a:pt x="1" y="2163"/>
                    <a:pt x="42" y="2466"/>
                    <a:pt x="261" y="2599"/>
                  </a:cubicBezTo>
                  <a:cubicBezTo>
                    <a:pt x="1206" y="1674"/>
                    <a:pt x="1876" y="768"/>
                    <a:pt x="2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74" name="Google Shape;12931;p77"/>
            <p:cNvSpPr/>
            <p:nvPr/>
          </p:nvSpPr>
          <p:spPr>
            <a:xfrm>
              <a:off x="7375272" y="1754358"/>
              <a:ext cx="149247" cy="49659"/>
            </a:xfrm>
            <a:custGeom>
              <a:avLst/>
              <a:gdLst/>
              <a:ahLst/>
              <a:cxnLst/>
              <a:rect l="l" t="t" r="r" b="b"/>
              <a:pathLst>
                <a:path w="3895" h="1296" extrusionOk="0">
                  <a:moveTo>
                    <a:pt x="445" y="1"/>
                  </a:moveTo>
                  <a:cubicBezTo>
                    <a:pt x="445" y="1"/>
                    <a:pt x="339" y="409"/>
                    <a:pt x="1" y="1010"/>
                  </a:cubicBezTo>
                  <a:cubicBezTo>
                    <a:pt x="509" y="1187"/>
                    <a:pt x="1193" y="1296"/>
                    <a:pt x="1948" y="1296"/>
                  </a:cubicBezTo>
                  <a:cubicBezTo>
                    <a:pt x="2701" y="1296"/>
                    <a:pt x="3387" y="1187"/>
                    <a:pt x="3895" y="1010"/>
                  </a:cubicBezTo>
                  <a:cubicBezTo>
                    <a:pt x="3660" y="414"/>
                    <a:pt x="3374" y="2"/>
                    <a:pt x="3374" y="1"/>
                  </a:cubicBezTo>
                  <a:close/>
                </a:path>
              </a:pathLst>
            </a:custGeom>
            <a:solidFill>
              <a:srgbClr val="FED2A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75" name="Google Shape;12932;p77"/>
            <p:cNvSpPr/>
            <p:nvPr/>
          </p:nvSpPr>
          <p:spPr>
            <a:xfrm>
              <a:off x="7375310" y="1754397"/>
              <a:ext cx="41268" cy="43567"/>
            </a:xfrm>
            <a:custGeom>
              <a:avLst/>
              <a:gdLst/>
              <a:ahLst/>
              <a:cxnLst/>
              <a:rect l="l" t="t" r="r" b="b"/>
              <a:pathLst>
                <a:path w="1077" h="1137" extrusionOk="0">
                  <a:moveTo>
                    <a:pt x="445" y="1"/>
                  </a:moveTo>
                  <a:cubicBezTo>
                    <a:pt x="444" y="4"/>
                    <a:pt x="336" y="413"/>
                    <a:pt x="1" y="1010"/>
                  </a:cubicBezTo>
                  <a:cubicBezTo>
                    <a:pt x="137" y="1057"/>
                    <a:pt x="287" y="1100"/>
                    <a:pt x="447" y="1137"/>
                  </a:cubicBezTo>
                  <a:cubicBezTo>
                    <a:pt x="675" y="776"/>
                    <a:pt x="890" y="391"/>
                    <a:pt x="1077" y="1"/>
                  </a:cubicBezTo>
                  <a:close/>
                </a:path>
              </a:pathLst>
            </a:custGeom>
            <a:solidFill>
              <a:srgbClr val="FFBD86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76" name="Google Shape;12933;p77"/>
            <p:cNvSpPr/>
            <p:nvPr/>
          </p:nvSpPr>
          <p:spPr>
            <a:xfrm>
              <a:off x="7344656" y="1519012"/>
              <a:ext cx="209942" cy="187373"/>
            </a:xfrm>
            <a:custGeom>
              <a:avLst/>
              <a:gdLst/>
              <a:ahLst/>
              <a:cxnLst/>
              <a:rect l="l" t="t" r="r" b="b"/>
              <a:pathLst>
                <a:path w="5479" h="4890" extrusionOk="0">
                  <a:moveTo>
                    <a:pt x="2740" y="1"/>
                  </a:moveTo>
                  <a:cubicBezTo>
                    <a:pt x="2724" y="1"/>
                    <a:pt x="2707" y="1"/>
                    <a:pt x="2691" y="1"/>
                  </a:cubicBezTo>
                  <a:cubicBezTo>
                    <a:pt x="1203" y="28"/>
                    <a:pt x="1" y="1247"/>
                    <a:pt x="1" y="2741"/>
                  </a:cubicBezTo>
                  <a:lnTo>
                    <a:pt x="2" y="2741"/>
                  </a:lnTo>
                  <a:lnTo>
                    <a:pt x="2" y="4890"/>
                  </a:lnTo>
                  <a:lnTo>
                    <a:pt x="5479" y="4890"/>
                  </a:lnTo>
                  <a:lnTo>
                    <a:pt x="5479" y="2768"/>
                  </a:lnTo>
                  <a:cubicBezTo>
                    <a:pt x="5479" y="1248"/>
                    <a:pt x="4253" y="1"/>
                    <a:pt x="2740" y="1"/>
                  </a:cubicBezTo>
                  <a:close/>
                </a:path>
              </a:pathLst>
            </a:custGeom>
            <a:solidFill>
              <a:srgbClr val="5C586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77" name="Google Shape;12934;p77"/>
            <p:cNvSpPr/>
            <p:nvPr/>
          </p:nvSpPr>
          <p:spPr>
            <a:xfrm>
              <a:off x="7344656" y="1519012"/>
              <a:ext cx="115067" cy="187373"/>
            </a:xfrm>
            <a:custGeom>
              <a:avLst/>
              <a:gdLst/>
              <a:ahLst/>
              <a:cxnLst/>
              <a:rect l="l" t="t" r="r" b="b"/>
              <a:pathLst>
                <a:path w="3003" h="4890" extrusionOk="0">
                  <a:moveTo>
                    <a:pt x="2781" y="0"/>
                  </a:moveTo>
                  <a:cubicBezTo>
                    <a:pt x="1247" y="0"/>
                    <a:pt x="1" y="1229"/>
                    <a:pt x="1" y="2741"/>
                  </a:cubicBezTo>
                  <a:lnTo>
                    <a:pt x="1" y="4890"/>
                  </a:lnTo>
                  <a:lnTo>
                    <a:pt x="443" y="4890"/>
                  </a:lnTo>
                  <a:lnTo>
                    <a:pt x="443" y="2741"/>
                  </a:lnTo>
                  <a:cubicBezTo>
                    <a:pt x="445" y="1305"/>
                    <a:pt x="1573" y="122"/>
                    <a:pt x="3003" y="10"/>
                  </a:cubicBezTo>
                  <a:cubicBezTo>
                    <a:pt x="2930" y="5"/>
                    <a:pt x="2856" y="0"/>
                    <a:pt x="2781" y="0"/>
                  </a:cubicBezTo>
                  <a:close/>
                </a:path>
              </a:pathLst>
            </a:custGeom>
            <a:solidFill>
              <a:srgbClr val="423E4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78" name="Google Shape;12935;p77"/>
            <p:cNvSpPr/>
            <p:nvPr/>
          </p:nvSpPr>
          <p:spPr>
            <a:xfrm>
              <a:off x="7277179" y="1666113"/>
              <a:ext cx="343133" cy="82727"/>
            </a:xfrm>
            <a:custGeom>
              <a:avLst/>
              <a:gdLst/>
              <a:ahLst/>
              <a:cxnLst/>
              <a:rect l="l" t="t" r="r" b="b"/>
              <a:pathLst>
                <a:path w="8955" h="2159" extrusionOk="0">
                  <a:moveTo>
                    <a:pt x="729" y="0"/>
                  </a:moveTo>
                  <a:cubicBezTo>
                    <a:pt x="513" y="0"/>
                    <a:pt x="303" y="109"/>
                    <a:pt x="183" y="307"/>
                  </a:cubicBezTo>
                  <a:cubicBezTo>
                    <a:pt x="0" y="608"/>
                    <a:pt x="95" y="1001"/>
                    <a:pt x="397" y="1183"/>
                  </a:cubicBezTo>
                  <a:cubicBezTo>
                    <a:pt x="1829" y="2058"/>
                    <a:pt x="3303" y="2159"/>
                    <a:pt x="3905" y="2159"/>
                  </a:cubicBezTo>
                  <a:cubicBezTo>
                    <a:pt x="4069" y="2159"/>
                    <a:pt x="4167" y="2150"/>
                    <a:pt x="4185" y="2149"/>
                  </a:cubicBezTo>
                  <a:lnTo>
                    <a:pt x="4773" y="2149"/>
                  </a:lnTo>
                  <a:cubicBezTo>
                    <a:pt x="4790" y="2150"/>
                    <a:pt x="4890" y="2159"/>
                    <a:pt x="5054" y="2159"/>
                  </a:cubicBezTo>
                  <a:cubicBezTo>
                    <a:pt x="5657" y="2159"/>
                    <a:pt x="7129" y="2058"/>
                    <a:pt x="8561" y="1183"/>
                  </a:cubicBezTo>
                  <a:cubicBezTo>
                    <a:pt x="8860" y="1001"/>
                    <a:pt x="8955" y="608"/>
                    <a:pt x="8772" y="307"/>
                  </a:cubicBezTo>
                  <a:cubicBezTo>
                    <a:pt x="8651" y="109"/>
                    <a:pt x="8441" y="0"/>
                    <a:pt x="8225" y="0"/>
                  </a:cubicBezTo>
                  <a:cubicBezTo>
                    <a:pt x="8112" y="0"/>
                    <a:pt x="7998" y="30"/>
                    <a:pt x="7895" y="93"/>
                  </a:cubicBezTo>
                  <a:cubicBezTo>
                    <a:pt x="6722" y="808"/>
                    <a:pt x="5491" y="881"/>
                    <a:pt x="5046" y="881"/>
                  </a:cubicBezTo>
                  <a:cubicBezTo>
                    <a:pt x="4947" y="881"/>
                    <a:pt x="4887" y="877"/>
                    <a:pt x="4875" y="876"/>
                  </a:cubicBezTo>
                  <a:lnTo>
                    <a:pt x="4082" y="876"/>
                  </a:lnTo>
                  <a:cubicBezTo>
                    <a:pt x="4082" y="876"/>
                    <a:pt x="4082" y="876"/>
                    <a:pt x="4081" y="876"/>
                  </a:cubicBezTo>
                  <a:lnTo>
                    <a:pt x="4081" y="876"/>
                  </a:lnTo>
                  <a:lnTo>
                    <a:pt x="4081" y="876"/>
                  </a:lnTo>
                  <a:lnTo>
                    <a:pt x="4080" y="876"/>
                  </a:lnTo>
                  <a:lnTo>
                    <a:pt x="4080" y="876"/>
                  </a:lnTo>
                  <a:lnTo>
                    <a:pt x="4080" y="876"/>
                  </a:lnTo>
                  <a:cubicBezTo>
                    <a:pt x="4081" y="876"/>
                    <a:pt x="4081" y="876"/>
                    <a:pt x="4081" y="876"/>
                  </a:cubicBezTo>
                  <a:lnTo>
                    <a:pt x="4081" y="876"/>
                  </a:lnTo>
                  <a:lnTo>
                    <a:pt x="4080" y="879"/>
                  </a:lnTo>
                  <a:lnTo>
                    <a:pt x="4080" y="876"/>
                  </a:lnTo>
                  <a:lnTo>
                    <a:pt x="4080" y="876"/>
                  </a:lnTo>
                  <a:cubicBezTo>
                    <a:pt x="4068" y="877"/>
                    <a:pt x="4009" y="881"/>
                    <a:pt x="3911" y="881"/>
                  </a:cubicBezTo>
                  <a:cubicBezTo>
                    <a:pt x="3468" y="881"/>
                    <a:pt x="2235" y="808"/>
                    <a:pt x="1060" y="93"/>
                  </a:cubicBezTo>
                  <a:cubicBezTo>
                    <a:pt x="957" y="30"/>
                    <a:pt x="842" y="0"/>
                    <a:pt x="729" y="0"/>
                  </a:cubicBezTo>
                  <a:close/>
                </a:path>
              </a:pathLst>
            </a:custGeom>
            <a:solidFill>
              <a:srgbClr val="FED2A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79" name="Google Shape;12936;p77"/>
            <p:cNvSpPr/>
            <p:nvPr/>
          </p:nvSpPr>
          <p:spPr>
            <a:xfrm>
              <a:off x="7367494" y="1603656"/>
              <a:ext cx="164727" cy="102959"/>
            </a:xfrm>
            <a:custGeom>
              <a:avLst/>
              <a:gdLst/>
              <a:ahLst/>
              <a:cxnLst/>
              <a:rect l="l" t="t" r="r" b="b"/>
              <a:pathLst>
                <a:path w="4299" h="2687" extrusionOk="0">
                  <a:moveTo>
                    <a:pt x="474" y="1"/>
                  </a:moveTo>
                  <a:cubicBezTo>
                    <a:pt x="222" y="1"/>
                    <a:pt x="13" y="197"/>
                    <a:pt x="3" y="448"/>
                  </a:cubicBezTo>
                  <a:cubicBezTo>
                    <a:pt x="1" y="481"/>
                    <a:pt x="1" y="516"/>
                    <a:pt x="1" y="549"/>
                  </a:cubicBezTo>
                  <a:cubicBezTo>
                    <a:pt x="8" y="1715"/>
                    <a:pt x="955" y="2669"/>
                    <a:pt x="2119" y="2686"/>
                  </a:cubicBezTo>
                  <a:cubicBezTo>
                    <a:pt x="2130" y="2686"/>
                    <a:pt x="2141" y="2686"/>
                    <a:pt x="2152" y="2686"/>
                  </a:cubicBezTo>
                  <a:cubicBezTo>
                    <a:pt x="3338" y="2686"/>
                    <a:pt x="4299" y="1725"/>
                    <a:pt x="4299" y="538"/>
                  </a:cubicBezTo>
                  <a:cubicBezTo>
                    <a:pt x="4299" y="511"/>
                    <a:pt x="4299" y="483"/>
                    <a:pt x="4296" y="453"/>
                  </a:cubicBezTo>
                  <a:cubicBezTo>
                    <a:pt x="4288" y="200"/>
                    <a:pt x="4080" y="1"/>
                    <a:pt x="3826" y="1"/>
                  </a:cubicBezTo>
                  <a:close/>
                </a:path>
              </a:pathLst>
            </a:custGeom>
            <a:solidFill>
              <a:srgbClr val="FED2A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80" name="Google Shape;12937;p77"/>
            <p:cNvSpPr/>
            <p:nvPr/>
          </p:nvSpPr>
          <p:spPr>
            <a:xfrm>
              <a:off x="7367494" y="1603656"/>
              <a:ext cx="91541" cy="102959"/>
            </a:xfrm>
            <a:custGeom>
              <a:avLst/>
              <a:gdLst/>
              <a:ahLst/>
              <a:cxnLst/>
              <a:rect l="l" t="t" r="r" b="b"/>
              <a:pathLst>
                <a:path w="2389" h="2687" extrusionOk="0">
                  <a:moveTo>
                    <a:pt x="474" y="1"/>
                  </a:moveTo>
                  <a:cubicBezTo>
                    <a:pt x="222" y="1"/>
                    <a:pt x="13" y="197"/>
                    <a:pt x="3" y="448"/>
                  </a:cubicBezTo>
                  <a:cubicBezTo>
                    <a:pt x="1" y="481"/>
                    <a:pt x="1" y="516"/>
                    <a:pt x="1" y="549"/>
                  </a:cubicBezTo>
                  <a:cubicBezTo>
                    <a:pt x="8" y="1715"/>
                    <a:pt x="955" y="2669"/>
                    <a:pt x="2119" y="2686"/>
                  </a:cubicBezTo>
                  <a:cubicBezTo>
                    <a:pt x="2134" y="2686"/>
                    <a:pt x="2149" y="2687"/>
                    <a:pt x="2164" y="2687"/>
                  </a:cubicBezTo>
                  <a:cubicBezTo>
                    <a:pt x="2240" y="2687"/>
                    <a:pt x="2315" y="2682"/>
                    <a:pt x="2389" y="2673"/>
                  </a:cubicBezTo>
                  <a:cubicBezTo>
                    <a:pt x="1321" y="2554"/>
                    <a:pt x="484" y="1644"/>
                    <a:pt x="479" y="549"/>
                  </a:cubicBezTo>
                  <a:cubicBezTo>
                    <a:pt x="479" y="519"/>
                    <a:pt x="479" y="488"/>
                    <a:pt x="480" y="457"/>
                  </a:cubicBezTo>
                  <a:cubicBezTo>
                    <a:pt x="489" y="203"/>
                    <a:pt x="697" y="1"/>
                    <a:pt x="951" y="1"/>
                  </a:cubicBezTo>
                  <a:close/>
                </a:path>
              </a:pathLst>
            </a:custGeom>
            <a:solidFill>
              <a:srgbClr val="FFBD86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81" name="Google Shape;12938;p77"/>
            <p:cNvSpPr/>
            <p:nvPr/>
          </p:nvSpPr>
          <p:spPr>
            <a:xfrm>
              <a:off x="7486853" y="1635191"/>
              <a:ext cx="30462" cy="24293"/>
            </a:xfrm>
            <a:custGeom>
              <a:avLst/>
              <a:gdLst/>
              <a:ahLst/>
              <a:cxnLst/>
              <a:rect l="l" t="t" r="r" b="b"/>
              <a:pathLst>
                <a:path w="795" h="634" extrusionOk="0">
                  <a:moveTo>
                    <a:pt x="397" y="1"/>
                  </a:moveTo>
                  <a:cubicBezTo>
                    <a:pt x="178" y="1"/>
                    <a:pt x="1" y="143"/>
                    <a:pt x="1" y="317"/>
                  </a:cubicBezTo>
                  <a:cubicBezTo>
                    <a:pt x="1" y="492"/>
                    <a:pt x="178" y="634"/>
                    <a:pt x="397" y="634"/>
                  </a:cubicBezTo>
                  <a:cubicBezTo>
                    <a:pt x="616" y="634"/>
                    <a:pt x="794" y="492"/>
                    <a:pt x="794" y="317"/>
                  </a:cubicBezTo>
                  <a:cubicBezTo>
                    <a:pt x="794" y="143"/>
                    <a:pt x="616" y="1"/>
                    <a:pt x="3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82" name="Google Shape;12939;p77"/>
            <p:cNvSpPr/>
            <p:nvPr/>
          </p:nvSpPr>
          <p:spPr>
            <a:xfrm>
              <a:off x="7382476" y="1635191"/>
              <a:ext cx="30424" cy="24293"/>
            </a:xfrm>
            <a:custGeom>
              <a:avLst/>
              <a:gdLst/>
              <a:ahLst/>
              <a:cxnLst/>
              <a:rect l="l" t="t" r="r" b="b"/>
              <a:pathLst>
                <a:path w="794" h="634" extrusionOk="0">
                  <a:moveTo>
                    <a:pt x="397" y="1"/>
                  </a:moveTo>
                  <a:cubicBezTo>
                    <a:pt x="178" y="1"/>
                    <a:pt x="0" y="143"/>
                    <a:pt x="0" y="317"/>
                  </a:cubicBezTo>
                  <a:cubicBezTo>
                    <a:pt x="0" y="492"/>
                    <a:pt x="178" y="634"/>
                    <a:pt x="397" y="634"/>
                  </a:cubicBezTo>
                  <a:cubicBezTo>
                    <a:pt x="616" y="634"/>
                    <a:pt x="794" y="492"/>
                    <a:pt x="794" y="317"/>
                  </a:cubicBezTo>
                  <a:cubicBezTo>
                    <a:pt x="794" y="143"/>
                    <a:pt x="616" y="1"/>
                    <a:pt x="3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83" name="Google Shape;12940;p77"/>
            <p:cNvSpPr/>
            <p:nvPr/>
          </p:nvSpPr>
          <p:spPr>
            <a:xfrm>
              <a:off x="7393664" y="1619328"/>
              <a:ext cx="29926" cy="20691"/>
            </a:xfrm>
            <a:custGeom>
              <a:avLst/>
              <a:gdLst/>
              <a:ahLst/>
              <a:cxnLst/>
              <a:rect l="l" t="t" r="r" b="b"/>
              <a:pathLst>
                <a:path w="781" h="540" extrusionOk="0">
                  <a:moveTo>
                    <a:pt x="391" y="0"/>
                  </a:moveTo>
                  <a:cubicBezTo>
                    <a:pt x="175" y="0"/>
                    <a:pt x="0" y="175"/>
                    <a:pt x="0" y="390"/>
                  </a:cubicBezTo>
                  <a:cubicBezTo>
                    <a:pt x="0" y="473"/>
                    <a:pt x="68" y="540"/>
                    <a:pt x="150" y="540"/>
                  </a:cubicBezTo>
                  <a:cubicBezTo>
                    <a:pt x="233" y="540"/>
                    <a:pt x="300" y="472"/>
                    <a:pt x="300" y="390"/>
                  </a:cubicBezTo>
                  <a:cubicBezTo>
                    <a:pt x="300" y="340"/>
                    <a:pt x="341" y="298"/>
                    <a:pt x="391" y="298"/>
                  </a:cubicBezTo>
                  <a:cubicBezTo>
                    <a:pt x="441" y="298"/>
                    <a:pt x="482" y="340"/>
                    <a:pt x="482" y="390"/>
                  </a:cubicBezTo>
                  <a:cubicBezTo>
                    <a:pt x="482" y="473"/>
                    <a:pt x="549" y="540"/>
                    <a:pt x="632" y="540"/>
                  </a:cubicBezTo>
                  <a:cubicBezTo>
                    <a:pt x="713" y="540"/>
                    <a:pt x="781" y="473"/>
                    <a:pt x="781" y="390"/>
                  </a:cubicBezTo>
                  <a:cubicBezTo>
                    <a:pt x="781" y="175"/>
                    <a:pt x="606" y="0"/>
                    <a:pt x="391" y="0"/>
                  </a:cubicBezTo>
                  <a:close/>
                </a:path>
              </a:pathLst>
            </a:custGeom>
            <a:solidFill>
              <a:srgbClr val="423E4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84" name="Google Shape;12941;p77"/>
            <p:cNvSpPr/>
            <p:nvPr/>
          </p:nvSpPr>
          <p:spPr>
            <a:xfrm>
              <a:off x="7476162" y="1619328"/>
              <a:ext cx="29964" cy="20691"/>
            </a:xfrm>
            <a:custGeom>
              <a:avLst/>
              <a:gdLst/>
              <a:ahLst/>
              <a:cxnLst/>
              <a:rect l="l" t="t" r="r" b="b"/>
              <a:pathLst>
                <a:path w="782" h="540" extrusionOk="0">
                  <a:moveTo>
                    <a:pt x="391" y="0"/>
                  </a:moveTo>
                  <a:cubicBezTo>
                    <a:pt x="175" y="0"/>
                    <a:pt x="0" y="175"/>
                    <a:pt x="0" y="390"/>
                  </a:cubicBezTo>
                  <a:cubicBezTo>
                    <a:pt x="0" y="473"/>
                    <a:pt x="68" y="540"/>
                    <a:pt x="151" y="540"/>
                  </a:cubicBezTo>
                  <a:cubicBezTo>
                    <a:pt x="233" y="540"/>
                    <a:pt x="300" y="472"/>
                    <a:pt x="300" y="390"/>
                  </a:cubicBezTo>
                  <a:cubicBezTo>
                    <a:pt x="300" y="340"/>
                    <a:pt x="341" y="298"/>
                    <a:pt x="391" y="298"/>
                  </a:cubicBezTo>
                  <a:cubicBezTo>
                    <a:pt x="442" y="298"/>
                    <a:pt x="482" y="340"/>
                    <a:pt x="482" y="390"/>
                  </a:cubicBezTo>
                  <a:cubicBezTo>
                    <a:pt x="482" y="473"/>
                    <a:pt x="549" y="540"/>
                    <a:pt x="632" y="540"/>
                  </a:cubicBezTo>
                  <a:cubicBezTo>
                    <a:pt x="713" y="540"/>
                    <a:pt x="780" y="473"/>
                    <a:pt x="781" y="390"/>
                  </a:cubicBezTo>
                  <a:cubicBezTo>
                    <a:pt x="781" y="175"/>
                    <a:pt x="607" y="0"/>
                    <a:pt x="391" y="0"/>
                  </a:cubicBezTo>
                  <a:close/>
                </a:path>
              </a:pathLst>
            </a:custGeom>
            <a:solidFill>
              <a:srgbClr val="423E4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85" name="Google Shape;12942;p77"/>
            <p:cNvSpPr/>
            <p:nvPr/>
          </p:nvSpPr>
          <p:spPr>
            <a:xfrm>
              <a:off x="7433706" y="1639329"/>
              <a:ext cx="32340" cy="15940"/>
            </a:xfrm>
            <a:custGeom>
              <a:avLst/>
              <a:gdLst/>
              <a:ahLst/>
              <a:cxnLst/>
              <a:rect l="l" t="t" r="r" b="b"/>
              <a:pathLst>
                <a:path w="844" h="416" extrusionOk="0">
                  <a:moveTo>
                    <a:pt x="167" y="1"/>
                  </a:moveTo>
                  <a:cubicBezTo>
                    <a:pt x="132" y="1"/>
                    <a:pt x="98" y="13"/>
                    <a:pt x="69" y="38"/>
                  </a:cubicBezTo>
                  <a:cubicBezTo>
                    <a:pt x="7" y="92"/>
                    <a:pt x="0" y="186"/>
                    <a:pt x="54" y="247"/>
                  </a:cubicBezTo>
                  <a:cubicBezTo>
                    <a:pt x="148" y="355"/>
                    <a:pt x="281" y="416"/>
                    <a:pt x="423" y="416"/>
                  </a:cubicBezTo>
                  <a:cubicBezTo>
                    <a:pt x="562" y="416"/>
                    <a:pt x="698" y="355"/>
                    <a:pt x="790" y="247"/>
                  </a:cubicBezTo>
                  <a:cubicBezTo>
                    <a:pt x="844" y="186"/>
                    <a:pt x="837" y="92"/>
                    <a:pt x="775" y="38"/>
                  </a:cubicBezTo>
                  <a:cubicBezTo>
                    <a:pt x="747" y="13"/>
                    <a:pt x="712" y="1"/>
                    <a:pt x="678" y="1"/>
                  </a:cubicBezTo>
                  <a:cubicBezTo>
                    <a:pt x="636" y="1"/>
                    <a:pt x="595" y="18"/>
                    <a:pt x="566" y="52"/>
                  </a:cubicBezTo>
                  <a:cubicBezTo>
                    <a:pt x="530" y="93"/>
                    <a:pt x="477" y="117"/>
                    <a:pt x="423" y="117"/>
                  </a:cubicBezTo>
                  <a:cubicBezTo>
                    <a:pt x="368" y="117"/>
                    <a:pt x="315" y="93"/>
                    <a:pt x="280" y="52"/>
                  </a:cubicBezTo>
                  <a:cubicBezTo>
                    <a:pt x="250" y="18"/>
                    <a:pt x="208" y="1"/>
                    <a:pt x="167" y="1"/>
                  </a:cubicBezTo>
                  <a:close/>
                </a:path>
              </a:pathLst>
            </a:custGeom>
            <a:solidFill>
              <a:srgbClr val="423E4F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86" name="Google Shape;12943;p77"/>
            <p:cNvSpPr/>
            <p:nvPr/>
          </p:nvSpPr>
          <p:spPr>
            <a:xfrm>
              <a:off x="7479534" y="1516522"/>
              <a:ext cx="76942" cy="65600"/>
            </a:xfrm>
            <a:custGeom>
              <a:avLst/>
              <a:gdLst/>
              <a:ahLst/>
              <a:cxnLst/>
              <a:rect l="l" t="t" r="r" b="b"/>
              <a:pathLst>
                <a:path w="2008" h="1712" extrusionOk="0">
                  <a:moveTo>
                    <a:pt x="757" y="1"/>
                  </a:moveTo>
                  <a:cubicBezTo>
                    <a:pt x="522" y="1"/>
                    <a:pt x="306" y="199"/>
                    <a:pt x="330" y="467"/>
                  </a:cubicBezTo>
                  <a:lnTo>
                    <a:pt x="330" y="468"/>
                  </a:lnTo>
                  <a:cubicBezTo>
                    <a:pt x="0" y="621"/>
                    <a:pt x="0" y="1092"/>
                    <a:pt x="330" y="1244"/>
                  </a:cubicBezTo>
                  <a:lnTo>
                    <a:pt x="330" y="1245"/>
                  </a:lnTo>
                  <a:cubicBezTo>
                    <a:pt x="305" y="1513"/>
                    <a:pt x="522" y="1712"/>
                    <a:pt x="757" y="1712"/>
                  </a:cubicBezTo>
                  <a:cubicBezTo>
                    <a:pt x="840" y="1712"/>
                    <a:pt x="925" y="1687"/>
                    <a:pt x="1002" y="1632"/>
                  </a:cubicBezTo>
                  <a:lnTo>
                    <a:pt x="1005" y="1632"/>
                  </a:lnTo>
                  <a:cubicBezTo>
                    <a:pt x="1083" y="1687"/>
                    <a:pt x="1168" y="1712"/>
                    <a:pt x="1250" y="1712"/>
                  </a:cubicBezTo>
                  <a:cubicBezTo>
                    <a:pt x="1485" y="1712"/>
                    <a:pt x="1701" y="1513"/>
                    <a:pt x="1677" y="1245"/>
                  </a:cubicBezTo>
                  <a:lnTo>
                    <a:pt x="1677" y="1244"/>
                  </a:lnTo>
                  <a:cubicBezTo>
                    <a:pt x="2007" y="1093"/>
                    <a:pt x="2007" y="622"/>
                    <a:pt x="1677" y="468"/>
                  </a:cubicBezTo>
                  <a:cubicBezTo>
                    <a:pt x="1702" y="199"/>
                    <a:pt x="1485" y="1"/>
                    <a:pt x="1250" y="1"/>
                  </a:cubicBezTo>
                  <a:cubicBezTo>
                    <a:pt x="1168" y="1"/>
                    <a:pt x="1083" y="25"/>
                    <a:pt x="1005" y="80"/>
                  </a:cubicBezTo>
                  <a:lnTo>
                    <a:pt x="1002" y="80"/>
                  </a:lnTo>
                  <a:cubicBezTo>
                    <a:pt x="925" y="25"/>
                    <a:pt x="840" y="1"/>
                    <a:pt x="7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87" name="Google Shape;12944;p77"/>
            <p:cNvSpPr/>
            <p:nvPr/>
          </p:nvSpPr>
          <p:spPr>
            <a:xfrm>
              <a:off x="7387380" y="1722861"/>
              <a:ext cx="125030" cy="54986"/>
            </a:xfrm>
            <a:custGeom>
              <a:avLst/>
              <a:gdLst/>
              <a:ahLst/>
              <a:cxnLst/>
              <a:rect l="l" t="t" r="r" b="b"/>
              <a:pathLst>
                <a:path w="3263" h="1435" extrusionOk="0">
                  <a:moveTo>
                    <a:pt x="875" y="0"/>
                  </a:moveTo>
                  <a:cubicBezTo>
                    <a:pt x="392" y="0"/>
                    <a:pt x="0" y="320"/>
                    <a:pt x="0" y="717"/>
                  </a:cubicBezTo>
                  <a:cubicBezTo>
                    <a:pt x="0" y="1114"/>
                    <a:pt x="392" y="1434"/>
                    <a:pt x="875" y="1434"/>
                  </a:cubicBezTo>
                  <a:cubicBezTo>
                    <a:pt x="1199" y="1434"/>
                    <a:pt x="1480" y="1289"/>
                    <a:pt x="1632" y="1076"/>
                  </a:cubicBezTo>
                  <a:cubicBezTo>
                    <a:pt x="1782" y="1291"/>
                    <a:pt x="2065" y="1434"/>
                    <a:pt x="2388" y="1434"/>
                  </a:cubicBezTo>
                  <a:cubicBezTo>
                    <a:pt x="2871" y="1434"/>
                    <a:pt x="3262" y="1114"/>
                    <a:pt x="3262" y="717"/>
                  </a:cubicBezTo>
                  <a:cubicBezTo>
                    <a:pt x="3262" y="321"/>
                    <a:pt x="2871" y="0"/>
                    <a:pt x="2388" y="0"/>
                  </a:cubicBezTo>
                  <a:cubicBezTo>
                    <a:pt x="2063" y="0"/>
                    <a:pt x="1782" y="144"/>
                    <a:pt x="1632" y="357"/>
                  </a:cubicBezTo>
                  <a:cubicBezTo>
                    <a:pt x="1480" y="143"/>
                    <a:pt x="1198" y="0"/>
                    <a:pt x="8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  <p:sp>
          <p:nvSpPr>
            <p:cNvPr id="488" name="Google Shape;12945;p77"/>
            <p:cNvSpPr/>
            <p:nvPr/>
          </p:nvSpPr>
          <p:spPr>
            <a:xfrm>
              <a:off x="7387380" y="1722900"/>
              <a:ext cx="44946" cy="54986"/>
            </a:xfrm>
            <a:custGeom>
              <a:avLst/>
              <a:gdLst/>
              <a:ahLst/>
              <a:cxnLst/>
              <a:rect l="l" t="t" r="r" b="b"/>
              <a:pathLst>
                <a:path w="1173" h="1435" extrusionOk="0">
                  <a:moveTo>
                    <a:pt x="875" y="0"/>
                  </a:moveTo>
                  <a:cubicBezTo>
                    <a:pt x="392" y="0"/>
                    <a:pt x="0" y="320"/>
                    <a:pt x="0" y="717"/>
                  </a:cubicBezTo>
                  <a:cubicBezTo>
                    <a:pt x="0" y="1114"/>
                    <a:pt x="392" y="1434"/>
                    <a:pt x="875" y="1434"/>
                  </a:cubicBezTo>
                  <a:cubicBezTo>
                    <a:pt x="979" y="1434"/>
                    <a:pt x="1079" y="1418"/>
                    <a:pt x="1172" y="1392"/>
                  </a:cubicBezTo>
                  <a:cubicBezTo>
                    <a:pt x="836" y="1290"/>
                    <a:pt x="596" y="1026"/>
                    <a:pt x="596" y="716"/>
                  </a:cubicBezTo>
                  <a:cubicBezTo>
                    <a:pt x="596" y="407"/>
                    <a:pt x="836" y="142"/>
                    <a:pt x="1172" y="43"/>
                  </a:cubicBezTo>
                  <a:cubicBezTo>
                    <a:pt x="1079" y="15"/>
                    <a:pt x="979" y="0"/>
                    <a:pt x="875" y="0"/>
                  </a:cubicBezTo>
                  <a:close/>
                </a:path>
              </a:pathLst>
            </a:custGeom>
            <a:solidFill>
              <a:srgbClr val="FF4809">
                <a:alpha val="36870"/>
              </a:srgbClr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defTabSz="1300460">
                <a:buClr>
                  <a:srgbClr val="000000"/>
                </a:buClr>
              </a:pPr>
              <a:endParaRPr sz="1991"/>
            </a:p>
          </p:txBody>
        </p:sp>
      </p:grpSp>
      <p:sp>
        <p:nvSpPr>
          <p:cNvPr id="489" name="Google Shape;6631;p60"/>
          <p:cNvSpPr/>
          <p:nvPr/>
        </p:nvSpPr>
        <p:spPr>
          <a:xfrm>
            <a:off x="806514" y="4965366"/>
            <a:ext cx="1214720" cy="259413"/>
          </a:xfrm>
          <a:prstGeom prst="ellipse">
            <a:avLst/>
          </a:prstGeom>
          <a:solidFill>
            <a:srgbClr val="FF62B8">
              <a:alpha val="23460"/>
            </a:srgbClr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defTabSz="1300460">
              <a:buClr>
                <a:srgbClr val="000000"/>
              </a:buClr>
            </a:pPr>
            <a:endParaRPr sz="1991"/>
          </a:p>
        </p:txBody>
      </p:sp>
      <p:sp>
        <p:nvSpPr>
          <p:cNvPr id="490" name="Google Shape;616;p42"/>
          <p:cNvSpPr/>
          <p:nvPr/>
        </p:nvSpPr>
        <p:spPr>
          <a:xfrm rot="3704933">
            <a:off x="1502292" y="1350194"/>
            <a:ext cx="387897" cy="855930"/>
          </a:xfrm>
          <a:custGeom>
            <a:avLst/>
            <a:gdLst/>
            <a:ahLst/>
            <a:cxnLst/>
            <a:rect l="l" t="t" r="r" b="b"/>
            <a:pathLst>
              <a:path w="1941" h="4283" extrusionOk="0">
                <a:moveTo>
                  <a:pt x="1229" y="3637"/>
                </a:moveTo>
                <a:cubicBezTo>
                  <a:pt x="1238" y="3651"/>
                  <a:pt x="1244" y="3667"/>
                  <a:pt x="1245" y="3682"/>
                </a:cubicBezTo>
                <a:lnTo>
                  <a:pt x="1222" y="3701"/>
                </a:lnTo>
                <a:cubicBezTo>
                  <a:pt x="1224" y="3680"/>
                  <a:pt x="1227" y="3658"/>
                  <a:pt x="1229" y="3637"/>
                </a:cubicBezTo>
                <a:close/>
                <a:moveTo>
                  <a:pt x="1306" y="3962"/>
                </a:moveTo>
                <a:lnTo>
                  <a:pt x="1306" y="3962"/>
                </a:lnTo>
                <a:cubicBezTo>
                  <a:pt x="1283" y="3996"/>
                  <a:pt x="1263" y="4014"/>
                  <a:pt x="1249" y="4014"/>
                </a:cubicBezTo>
                <a:cubicBezTo>
                  <a:pt x="1238" y="4014"/>
                  <a:pt x="1230" y="4004"/>
                  <a:pt x="1224" y="3985"/>
                </a:cubicBezTo>
                <a:cubicBezTo>
                  <a:pt x="1253" y="3981"/>
                  <a:pt x="1280" y="3974"/>
                  <a:pt x="1306" y="3962"/>
                </a:cubicBezTo>
                <a:close/>
                <a:moveTo>
                  <a:pt x="692" y="1"/>
                </a:moveTo>
                <a:cubicBezTo>
                  <a:pt x="502" y="106"/>
                  <a:pt x="311" y="210"/>
                  <a:pt x="123" y="315"/>
                </a:cubicBezTo>
                <a:cubicBezTo>
                  <a:pt x="88" y="333"/>
                  <a:pt x="71" y="360"/>
                  <a:pt x="64" y="389"/>
                </a:cubicBezTo>
                <a:cubicBezTo>
                  <a:pt x="23" y="422"/>
                  <a:pt x="0" y="477"/>
                  <a:pt x="34" y="536"/>
                </a:cubicBezTo>
                <a:cubicBezTo>
                  <a:pt x="356" y="1101"/>
                  <a:pt x="671" y="1667"/>
                  <a:pt x="980" y="2238"/>
                </a:cubicBezTo>
                <a:cubicBezTo>
                  <a:pt x="1104" y="2469"/>
                  <a:pt x="1230" y="2699"/>
                  <a:pt x="1351" y="2932"/>
                </a:cubicBezTo>
                <a:cubicBezTo>
                  <a:pt x="1300" y="2926"/>
                  <a:pt x="1252" y="2923"/>
                  <a:pt x="1205" y="2923"/>
                </a:cubicBezTo>
                <a:cubicBezTo>
                  <a:pt x="219" y="2923"/>
                  <a:pt x="260" y="4282"/>
                  <a:pt x="1111" y="4282"/>
                </a:cubicBezTo>
                <a:cubicBezTo>
                  <a:pt x="1212" y="4282"/>
                  <a:pt x="1325" y="4263"/>
                  <a:pt x="1450" y="4220"/>
                </a:cubicBezTo>
                <a:cubicBezTo>
                  <a:pt x="1928" y="4053"/>
                  <a:pt x="1940" y="3628"/>
                  <a:pt x="1768" y="3211"/>
                </a:cubicBezTo>
                <a:cubicBezTo>
                  <a:pt x="1488" y="2533"/>
                  <a:pt x="1103" y="1872"/>
                  <a:pt x="720" y="1223"/>
                </a:cubicBezTo>
                <a:cubicBezTo>
                  <a:pt x="882" y="1128"/>
                  <a:pt x="1047" y="1036"/>
                  <a:pt x="1213" y="945"/>
                </a:cubicBezTo>
                <a:lnTo>
                  <a:pt x="1095" y="730"/>
                </a:lnTo>
                <a:cubicBezTo>
                  <a:pt x="928" y="822"/>
                  <a:pt x="761" y="915"/>
                  <a:pt x="594" y="1011"/>
                </a:cubicBezTo>
                <a:cubicBezTo>
                  <a:pt x="492" y="839"/>
                  <a:pt x="392" y="669"/>
                  <a:pt x="295" y="499"/>
                </a:cubicBezTo>
                <a:cubicBezTo>
                  <a:pt x="466" y="406"/>
                  <a:pt x="638" y="311"/>
                  <a:pt x="809" y="217"/>
                </a:cubicBezTo>
                <a:lnTo>
                  <a:pt x="692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defTabSz="1300460">
              <a:buClr>
                <a:srgbClr val="000000"/>
              </a:buClr>
            </a:pPr>
            <a:endParaRPr sz="1991"/>
          </a:p>
        </p:txBody>
      </p:sp>
      <p:sp>
        <p:nvSpPr>
          <p:cNvPr id="491" name="Google Shape;7040;p60"/>
          <p:cNvSpPr/>
          <p:nvPr/>
        </p:nvSpPr>
        <p:spPr>
          <a:xfrm rot="758812">
            <a:off x="11208887" y="2255313"/>
            <a:ext cx="173646" cy="382967"/>
          </a:xfrm>
          <a:custGeom>
            <a:avLst/>
            <a:gdLst/>
            <a:ahLst/>
            <a:cxnLst/>
            <a:rect l="l" t="t" r="r" b="b"/>
            <a:pathLst>
              <a:path w="1690" h="3727" extrusionOk="0">
                <a:moveTo>
                  <a:pt x="621" y="3165"/>
                </a:moveTo>
                <a:cubicBezTo>
                  <a:pt x="623" y="3183"/>
                  <a:pt x="625" y="3202"/>
                  <a:pt x="626" y="3220"/>
                </a:cubicBezTo>
                <a:cubicBezTo>
                  <a:pt x="619" y="3214"/>
                  <a:pt x="613" y="3209"/>
                  <a:pt x="606" y="3203"/>
                </a:cubicBezTo>
                <a:cubicBezTo>
                  <a:pt x="608" y="3190"/>
                  <a:pt x="613" y="3177"/>
                  <a:pt x="621" y="3165"/>
                </a:cubicBezTo>
                <a:close/>
                <a:moveTo>
                  <a:pt x="554" y="3447"/>
                </a:moveTo>
                <a:lnTo>
                  <a:pt x="554" y="3447"/>
                </a:lnTo>
                <a:cubicBezTo>
                  <a:pt x="577" y="3456"/>
                  <a:pt x="601" y="3463"/>
                  <a:pt x="625" y="3467"/>
                </a:cubicBezTo>
                <a:cubicBezTo>
                  <a:pt x="620" y="3484"/>
                  <a:pt x="613" y="3493"/>
                  <a:pt x="603" y="3493"/>
                </a:cubicBezTo>
                <a:cubicBezTo>
                  <a:pt x="591" y="3493"/>
                  <a:pt x="574" y="3477"/>
                  <a:pt x="554" y="3447"/>
                </a:cubicBezTo>
                <a:close/>
                <a:moveTo>
                  <a:pt x="1087" y="0"/>
                </a:moveTo>
                <a:lnTo>
                  <a:pt x="983" y="187"/>
                </a:lnTo>
                <a:cubicBezTo>
                  <a:pt x="1133" y="268"/>
                  <a:pt x="1283" y="351"/>
                  <a:pt x="1433" y="433"/>
                </a:cubicBezTo>
                <a:cubicBezTo>
                  <a:pt x="1348" y="581"/>
                  <a:pt x="1261" y="728"/>
                  <a:pt x="1173" y="878"/>
                </a:cubicBezTo>
                <a:cubicBezTo>
                  <a:pt x="1029" y="794"/>
                  <a:pt x="884" y="713"/>
                  <a:pt x="738" y="631"/>
                </a:cubicBezTo>
                <a:lnTo>
                  <a:pt x="634" y="818"/>
                </a:lnTo>
                <a:cubicBezTo>
                  <a:pt x="777" y="896"/>
                  <a:pt x="920" y="977"/>
                  <a:pt x="1062" y="1060"/>
                </a:cubicBezTo>
                <a:cubicBezTo>
                  <a:pt x="729" y="1626"/>
                  <a:pt x="393" y="2202"/>
                  <a:pt x="149" y="2793"/>
                </a:cubicBezTo>
                <a:cubicBezTo>
                  <a:pt x="1" y="3157"/>
                  <a:pt x="11" y="3527"/>
                  <a:pt x="428" y="3672"/>
                </a:cubicBezTo>
                <a:cubicBezTo>
                  <a:pt x="537" y="3710"/>
                  <a:pt x="635" y="3727"/>
                  <a:pt x="724" y="3727"/>
                </a:cubicBezTo>
                <a:cubicBezTo>
                  <a:pt x="1465" y="3727"/>
                  <a:pt x="1501" y="2542"/>
                  <a:pt x="641" y="2542"/>
                </a:cubicBezTo>
                <a:cubicBezTo>
                  <a:pt x="601" y="2542"/>
                  <a:pt x="558" y="2545"/>
                  <a:pt x="514" y="2550"/>
                </a:cubicBezTo>
                <a:cubicBezTo>
                  <a:pt x="619" y="2348"/>
                  <a:pt x="728" y="2148"/>
                  <a:pt x="837" y="1946"/>
                </a:cubicBezTo>
                <a:cubicBezTo>
                  <a:pt x="1106" y="1448"/>
                  <a:pt x="1381" y="956"/>
                  <a:pt x="1661" y="464"/>
                </a:cubicBezTo>
                <a:cubicBezTo>
                  <a:pt x="1690" y="412"/>
                  <a:pt x="1671" y="364"/>
                  <a:pt x="1635" y="335"/>
                </a:cubicBezTo>
                <a:cubicBezTo>
                  <a:pt x="1628" y="311"/>
                  <a:pt x="1612" y="287"/>
                  <a:pt x="1584" y="272"/>
                </a:cubicBezTo>
                <a:cubicBezTo>
                  <a:pt x="1418" y="182"/>
                  <a:pt x="1253" y="90"/>
                  <a:pt x="1087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defTabSz="1300460">
              <a:buClr>
                <a:srgbClr val="000000"/>
              </a:buClr>
            </a:pPr>
            <a:endParaRPr sz="1991"/>
          </a:p>
        </p:txBody>
      </p:sp>
      <p:sp>
        <p:nvSpPr>
          <p:cNvPr id="492" name="Google Shape;6704;p60"/>
          <p:cNvSpPr/>
          <p:nvPr/>
        </p:nvSpPr>
        <p:spPr>
          <a:xfrm flipV="1">
            <a:off x="1758544" y="1952031"/>
            <a:ext cx="131048" cy="131456"/>
          </a:xfrm>
          <a:custGeom>
            <a:avLst/>
            <a:gdLst/>
            <a:ahLst/>
            <a:cxnLst/>
            <a:rect l="l" t="t" r="r" b="b"/>
            <a:pathLst>
              <a:path w="712" h="712" extrusionOk="0">
                <a:moveTo>
                  <a:pt x="356" y="1"/>
                </a:moveTo>
                <a:cubicBezTo>
                  <a:pt x="160" y="1"/>
                  <a:pt x="0" y="161"/>
                  <a:pt x="0" y="357"/>
                </a:cubicBezTo>
                <a:cubicBezTo>
                  <a:pt x="0" y="553"/>
                  <a:pt x="160" y="712"/>
                  <a:pt x="356" y="712"/>
                </a:cubicBezTo>
                <a:cubicBezTo>
                  <a:pt x="552" y="712"/>
                  <a:pt x="711" y="553"/>
                  <a:pt x="711" y="357"/>
                </a:cubicBezTo>
                <a:cubicBezTo>
                  <a:pt x="711" y="161"/>
                  <a:pt x="552" y="1"/>
                  <a:pt x="356" y="1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defTabSz="1300460">
              <a:buClr>
                <a:srgbClr val="000000"/>
              </a:buClr>
            </a:pPr>
            <a:endParaRPr sz="1991"/>
          </a:p>
        </p:txBody>
      </p:sp>
      <p:sp>
        <p:nvSpPr>
          <p:cNvPr id="495" name="Google Shape;6703;p60"/>
          <p:cNvSpPr/>
          <p:nvPr/>
        </p:nvSpPr>
        <p:spPr>
          <a:xfrm>
            <a:off x="1452653" y="1521382"/>
            <a:ext cx="187260" cy="187254"/>
          </a:xfrm>
          <a:custGeom>
            <a:avLst/>
            <a:gdLst/>
            <a:ahLst/>
            <a:cxnLst/>
            <a:rect l="l" t="t" r="r" b="b"/>
            <a:pathLst>
              <a:path w="1454" h="1454" extrusionOk="0">
                <a:moveTo>
                  <a:pt x="727" y="195"/>
                </a:moveTo>
                <a:cubicBezTo>
                  <a:pt x="1021" y="195"/>
                  <a:pt x="1259" y="433"/>
                  <a:pt x="1259" y="727"/>
                </a:cubicBezTo>
                <a:cubicBezTo>
                  <a:pt x="1259" y="1019"/>
                  <a:pt x="1021" y="1258"/>
                  <a:pt x="727" y="1258"/>
                </a:cubicBezTo>
                <a:cubicBezTo>
                  <a:pt x="435" y="1258"/>
                  <a:pt x="196" y="1019"/>
                  <a:pt x="196" y="727"/>
                </a:cubicBezTo>
                <a:cubicBezTo>
                  <a:pt x="196" y="433"/>
                  <a:pt x="435" y="195"/>
                  <a:pt x="727" y="195"/>
                </a:cubicBezTo>
                <a:close/>
                <a:moveTo>
                  <a:pt x="727" y="1"/>
                </a:moveTo>
                <a:cubicBezTo>
                  <a:pt x="327" y="1"/>
                  <a:pt x="1" y="326"/>
                  <a:pt x="1" y="727"/>
                </a:cubicBezTo>
                <a:cubicBezTo>
                  <a:pt x="1" y="1127"/>
                  <a:pt x="327" y="1453"/>
                  <a:pt x="727" y="1453"/>
                </a:cubicBezTo>
                <a:cubicBezTo>
                  <a:pt x="1128" y="1453"/>
                  <a:pt x="1453" y="1127"/>
                  <a:pt x="1453" y="727"/>
                </a:cubicBezTo>
                <a:cubicBezTo>
                  <a:pt x="1453" y="326"/>
                  <a:pt x="1128" y="1"/>
                  <a:pt x="727" y="1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defTabSz="1300460">
              <a:buClr>
                <a:srgbClr val="000000"/>
              </a:buClr>
            </a:pPr>
            <a:endParaRPr sz="1991"/>
          </a:p>
        </p:txBody>
      </p:sp>
      <p:sp>
        <p:nvSpPr>
          <p:cNvPr id="496" name="Google Shape;6703;p60"/>
          <p:cNvSpPr/>
          <p:nvPr/>
        </p:nvSpPr>
        <p:spPr>
          <a:xfrm>
            <a:off x="12588256" y="6374126"/>
            <a:ext cx="187260" cy="187254"/>
          </a:xfrm>
          <a:custGeom>
            <a:avLst/>
            <a:gdLst/>
            <a:ahLst/>
            <a:cxnLst/>
            <a:rect l="l" t="t" r="r" b="b"/>
            <a:pathLst>
              <a:path w="1454" h="1454" extrusionOk="0">
                <a:moveTo>
                  <a:pt x="727" y="195"/>
                </a:moveTo>
                <a:cubicBezTo>
                  <a:pt x="1021" y="195"/>
                  <a:pt x="1259" y="433"/>
                  <a:pt x="1259" y="727"/>
                </a:cubicBezTo>
                <a:cubicBezTo>
                  <a:pt x="1259" y="1019"/>
                  <a:pt x="1021" y="1258"/>
                  <a:pt x="727" y="1258"/>
                </a:cubicBezTo>
                <a:cubicBezTo>
                  <a:pt x="435" y="1258"/>
                  <a:pt x="196" y="1019"/>
                  <a:pt x="196" y="727"/>
                </a:cubicBezTo>
                <a:cubicBezTo>
                  <a:pt x="196" y="433"/>
                  <a:pt x="435" y="195"/>
                  <a:pt x="727" y="195"/>
                </a:cubicBezTo>
                <a:close/>
                <a:moveTo>
                  <a:pt x="727" y="1"/>
                </a:moveTo>
                <a:cubicBezTo>
                  <a:pt x="327" y="1"/>
                  <a:pt x="1" y="326"/>
                  <a:pt x="1" y="727"/>
                </a:cubicBezTo>
                <a:cubicBezTo>
                  <a:pt x="1" y="1127"/>
                  <a:pt x="327" y="1453"/>
                  <a:pt x="727" y="1453"/>
                </a:cubicBezTo>
                <a:cubicBezTo>
                  <a:pt x="1128" y="1453"/>
                  <a:pt x="1453" y="1127"/>
                  <a:pt x="1453" y="727"/>
                </a:cubicBezTo>
                <a:cubicBezTo>
                  <a:pt x="1453" y="326"/>
                  <a:pt x="1128" y="1"/>
                  <a:pt x="727" y="1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defTabSz="1300460">
              <a:buClr>
                <a:srgbClr val="000000"/>
              </a:buClr>
            </a:pPr>
            <a:endParaRPr sz="1991"/>
          </a:p>
        </p:txBody>
      </p:sp>
      <p:sp>
        <p:nvSpPr>
          <p:cNvPr id="497" name="Google Shape;6704;p60"/>
          <p:cNvSpPr/>
          <p:nvPr/>
        </p:nvSpPr>
        <p:spPr>
          <a:xfrm>
            <a:off x="12040565" y="6421904"/>
            <a:ext cx="91698" cy="91695"/>
          </a:xfrm>
          <a:custGeom>
            <a:avLst/>
            <a:gdLst/>
            <a:ahLst/>
            <a:cxnLst/>
            <a:rect l="l" t="t" r="r" b="b"/>
            <a:pathLst>
              <a:path w="712" h="712" extrusionOk="0">
                <a:moveTo>
                  <a:pt x="356" y="1"/>
                </a:moveTo>
                <a:cubicBezTo>
                  <a:pt x="160" y="1"/>
                  <a:pt x="0" y="161"/>
                  <a:pt x="0" y="357"/>
                </a:cubicBezTo>
                <a:cubicBezTo>
                  <a:pt x="0" y="553"/>
                  <a:pt x="160" y="712"/>
                  <a:pt x="356" y="712"/>
                </a:cubicBezTo>
                <a:cubicBezTo>
                  <a:pt x="552" y="712"/>
                  <a:pt x="711" y="553"/>
                  <a:pt x="711" y="357"/>
                </a:cubicBezTo>
                <a:cubicBezTo>
                  <a:pt x="711" y="161"/>
                  <a:pt x="552" y="1"/>
                  <a:pt x="356" y="1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defTabSz="1300460">
              <a:buClr>
                <a:srgbClr val="000000"/>
              </a:buClr>
            </a:pPr>
            <a:endParaRPr sz="1991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688" y="2825691"/>
            <a:ext cx="5451674" cy="545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554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527D00-C21D-1F29-40EB-B688C1747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Kyryliw’s</a:t>
            </a:r>
            <a:r>
              <a:rPr lang="en-US"/>
              <a:t> US History EOC Study Sessions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0A5B7FB0-E9E8-0612-FB84-09B48D3FDF2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28125" y="3177256"/>
            <a:ext cx="9541783" cy="5026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0156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solidFill>
                  <a:srgbClr val="000000"/>
                </a:solidFill>
                <a:latin typeface="Aptos" panose="020B0004020202020204" pitchFamily="34" charset="0"/>
              </a:rPr>
              <a:t>-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Saturday November 9th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12pm-2pm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-Saturday, November 16th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12pm-2pm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-Monday December 2nd- Thursday December 5th  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Afterschool from 4:10-5:15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-Saturday, December 7th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12pm-2 pm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-Monday December 9th-Tuesday, December 10th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Afterschool from 4:10-5:15</a:t>
            </a:r>
            <a:endParaRPr kumimoji="0" lang="en-US" altLang="en-US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6949BB-F704-48EE-1871-A2FB7C291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1675" y="0"/>
            <a:ext cx="2143125" cy="2143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3ACB1C-1D9E-32D7-0AE9-4A3F0BF48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3062" y="1776062"/>
            <a:ext cx="4029075" cy="22955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4AC6EA-5F68-FD1B-633F-48BC47036D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4549" y="2214212"/>
            <a:ext cx="3115151" cy="18573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3EB776-F275-9E14-1B7C-85ED5D8C9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9196" y="3978531"/>
            <a:ext cx="3705225" cy="1228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C54264-067C-CCA3-4EB4-816F3D1CB5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7855" y="4218546"/>
            <a:ext cx="3115151" cy="1905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F245F2-1021-8654-F865-EB14C23935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0343" y="6430905"/>
            <a:ext cx="3522663" cy="243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6152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400" y="1449999"/>
            <a:ext cx="3866814" cy="1755803"/>
          </a:xfrm>
          <a:prstGeom prst="rect">
            <a:avLst/>
          </a:prstGeom>
        </p:spPr>
        <p:txBody>
          <a:bodyPr vert="horz" wrap="square" lIns="0" tIns="163895" rIns="0" bIns="0" rtlCol="0" anchor="t">
            <a:spAutoFit/>
          </a:bodyPr>
          <a:lstStyle/>
          <a:p>
            <a:pPr marL="8216" marR="3286" indent="637122">
              <a:lnSpc>
                <a:spcPts val="6133"/>
              </a:lnSpc>
              <a:spcBef>
                <a:spcPts val="1291"/>
              </a:spcBef>
            </a:pPr>
            <a:r>
              <a:rPr>
                <a:latin typeface="Mystical Woods Rough Script"/>
              </a:rPr>
              <a:t>PACK</a:t>
            </a:r>
            <a:r>
              <a:rPr spc="184">
                <a:latin typeface="Mystical Woods Rough Script"/>
              </a:rPr>
              <a:t> </a:t>
            </a:r>
            <a:r>
              <a:rPr spc="430">
                <a:latin typeface="Mystical Woods Rough Script"/>
              </a:rPr>
              <a:t>A </a:t>
            </a:r>
            <a:r>
              <a:rPr spc="433">
                <a:latin typeface="Mystical Woods Rough Script"/>
              </a:rPr>
              <a:t> </a:t>
            </a:r>
            <a:r>
              <a:rPr spc="178">
                <a:latin typeface="Mystical Woods Rough Script"/>
              </a:rPr>
              <a:t>SHO</a:t>
            </a:r>
            <a:r>
              <a:rPr spc="349">
                <a:latin typeface="Mystical Woods Rough Script"/>
              </a:rPr>
              <a:t>E</a:t>
            </a:r>
            <a:r>
              <a:rPr spc="42">
                <a:latin typeface="Mystical Woods Rough Script"/>
              </a:rPr>
              <a:t>B</a:t>
            </a:r>
            <a:r>
              <a:rPr spc="178">
                <a:latin typeface="Mystical Woods Rough Script"/>
              </a:rPr>
              <a:t>O</a:t>
            </a:r>
            <a:r>
              <a:rPr spc="210">
                <a:latin typeface="Mystical Woods Rough Script"/>
              </a:rPr>
              <a:t>X!</a:t>
            </a:r>
            <a:endParaRPr lang="en-US" spc="210">
              <a:latin typeface="Mystical Woods Rough Scrip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18943"/>
            <a:ext cx="4727737" cy="4445288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9289905" y="5242827"/>
            <a:ext cx="2200742" cy="1858582"/>
            <a:chOff x="13866038" y="5804639"/>
            <a:chExt cx="4570730" cy="3942715"/>
          </a:xfrm>
        </p:grpSpPr>
        <p:sp>
          <p:nvSpPr>
            <p:cNvPr id="5" name="object 5"/>
            <p:cNvSpPr/>
            <p:nvPr/>
          </p:nvSpPr>
          <p:spPr>
            <a:xfrm>
              <a:off x="13866038" y="5804639"/>
              <a:ext cx="4570730" cy="3942715"/>
            </a:xfrm>
            <a:custGeom>
              <a:avLst/>
              <a:gdLst/>
              <a:ahLst/>
              <a:cxnLst/>
              <a:rect l="l" t="t" r="r" b="b"/>
              <a:pathLst>
                <a:path w="4570730" h="3942715">
                  <a:moveTo>
                    <a:pt x="4570541" y="0"/>
                  </a:moveTo>
                  <a:lnTo>
                    <a:pt x="0" y="0"/>
                  </a:lnTo>
                  <a:lnTo>
                    <a:pt x="0" y="3942288"/>
                  </a:lnTo>
                  <a:lnTo>
                    <a:pt x="4570541" y="3942288"/>
                  </a:lnTo>
                  <a:lnTo>
                    <a:pt x="4570541" y="0"/>
                  </a:ln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pPr defTabSz="591525"/>
              <a:endParaRPr sz="1164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4350406" y="5998373"/>
              <a:ext cx="3391535" cy="3391535"/>
            </a:xfrm>
            <a:custGeom>
              <a:avLst/>
              <a:gdLst/>
              <a:ahLst/>
              <a:cxnLst/>
              <a:rect l="l" t="t" r="r" b="b"/>
              <a:pathLst>
                <a:path w="3391534" h="3391534">
                  <a:moveTo>
                    <a:pt x="1695644" y="0"/>
                  </a:moveTo>
                  <a:lnTo>
                    <a:pt x="1647367" y="674"/>
                  </a:lnTo>
                  <a:lnTo>
                    <a:pt x="1599424" y="2684"/>
                  </a:lnTo>
                  <a:lnTo>
                    <a:pt x="1551833" y="6012"/>
                  </a:lnTo>
                  <a:lnTo>
                    <a:pt x="1504612" y="10641"/>
                  </a:lnTo>
                  <a:lnTo>
                    <a:pt x="1457778" y="16553"/>
                  </a:lnTo>
                  <a:lnTo>
                    <a:pt x="1411351" y="23729"/>
                  </a:lnTo>
                  <a:lnTo>
                    <a:pt x="1365347" y="32151"/>
                  </a:lnTo>
                  <a:lnTo>
                    <a:pt x="1319784" y="41803"/>
                  </a:lnTo>
                  <a:lnTo>
                    <a:pt x="1274681" y="52665"/>
                  </a:lnTo>
                  <a:lnTo>
                    <a:pt x="1230055" y="64721"/>
                  </a:lnTo>
                  <a:lnTo>
                    <a:pt x="1185924" y="77951"/>
                  </a:lnTo>
                  <a:lnTo>
                    <a:pt x="1142307" y="92339"/>
                  </a:lnTo>
                  <a:lnTo>
                    <a:pt x="1099220" y="107866"/>
                  </a:lnTo>
                  <a:lnTo>
                    <a:pt x="1056682" y="124515"/>
                  </a:lnTo>
                  <a:lnTo>
                    <a:pt x="1014711" y="142267"/>
                  </a:lnTo>
                  <a:lnTo>
                    <a:pt x="973325" y="161105"/>
                  </a:lnTo>
                  <a:lnTo>
                    <a:pt x="932541" y="181010"/>
                  </a:lnTo>
                  <a:lnTo>
                    <a:pt x="892377" y="201966"/>
                  </a:lnTo>
                  <a:lnTo>
                    <a:pt x="852852" y="223953"/>
                  </a:lnTo>
                  <a:lnTo>
                    <a:pt x="813983" y="246955"/>
                  </a:lnTo>
                  <a:lnTo>
                    <a:pt x="775788" y="270952"/>
                  </a:lnTo>
                  <a:lnTo>
                    <a:pt x="738285" y="295928"/>
                  </a:lnTo>
                  <a:lnTo>
                    <a:pt x="701492" y="321865"/>
                  </a:lnTo>
                  <a:lnTo>
                    <a:pt x="665427" y="348744"/>
                  </a:lnTo>
                  <a:lnTo>
                    <a:pt x="630108" y="376547"/>
                  </a:lnTo>
                  <a:lnTo>
                    <a:pt x="595552" y="405257"/>
                  </a:lnTo>
                  <a:lnTo>
                    <a:pt x="561777" y="434856"/>
                  </a:lnTo>
                  <a:lnTo>
                    <a:pt x="528802" y="465326"/>
                  </a:lnTo>
                  <a:lnTo>
                    <a:pt x="496644" y="496649"/>
                  </a:lnTo>
                  <a:lnTo>
                    <a:pt x="465321" y="528807"/>
                  </a:lnTo>
                  <a:lnTo>
                    <a:pt x="434852" y="561783"/>
                  </a:lnTo>
                  <a:lnTo>
                    <a:pt x="405253" y="595558"/>
                  </a:lnTo>
                  <a:lnTo>
                    <a:pt x="376543" y="630114"/>
                  </a:lnTo>
                  <a:lnTo>
                    <a:pt x="348740" y="665434"/>
                  </a:lnTo>
                  <a:lnTo>
                    <a:pt x="321861" y="701499"/>
                  </a:lnTo>
                  <a:lnTo>
                    <a:pt x="295925" y="738292"/>
                  </a:lnTo>
                  <a:lnTo>
                    <a:pt x="270949" y="775796"/>
                  </a:lnTo>
                  <a:lnTo>
                    <a:pt x="246952" y="813991"/>
                  </a:lnTo>
                  <a:lnTo>
                    <a:pt x="223950" y="852860"/>
                  </a:lnTo>
                  <a:lnTo>
                    <a:pt x="201963" y="892385"/>
                  </a:lnTo>
                  <a:lnTo>
                    <a:pt x="181008" y="932549"/>
                  </a:lnTo>
                  <a:lnTo>
                    <a:pt x="161103" y="973333"/>
                  </a:lnTo>
                  <a:lnTo>
                    <a:pt x="142265" y="1014720"/>
                  </a:lnTo>
                  <a:lnTo>
                    <a:pt x="124513" y="1056691"/>
                  </a:lnTo>
                  <a:lnTo>
                    <a:pt x="107865" y="1099229"/>
                  </a:lnTo>
                  <a:lnTo>
                    <a:pt x="92338" y="1142316"/>
                  </a:lnTo>
                  <a:lnTo>
                    <a:pt x="77950" y="1185934"/>
                  </a:lnTo>
                  <a:lnTo>
                    <a:pt x="64720" y="1230065"/>
                  </a:lnTo>
                  <a:lnTo>
                    <a:pt x="52664" y="1274691"/>
                  </a:lnTo>
                  <a:lnTo>
                    <a:pt x="41802" y="1319794"/>
                  </a:lnTo>
                  <a:lnTo>
                    <a:pt x="32151" y="1365357"/>
                  </a:lnTo>
                  <a:lnTo>
                    <a:pt x="23728" y="1411361"/>
                  </a:lnTo>
                  <a:lnTo>
                    <a:pt x="16552" y="1457789"/>
                  </a:lnTo>
                  <a:lnTo>
                    <a:pt x="10641" y="1504622"/>
                  </a:lnTo>
                  <a:lnTo>
                    <a:pt x="6012" y="1551843"/>
                  </a:lnTo>
                  <a:lnTo>
                    <a:pt x="2684" y="1599434"/>
                  </a:lnTo>
                  <a:lnTo>
                    <a:pt x="674" y="1647377"/>
                  </a:lnTo>
                  <a:lnTo>
                    <a:pt x="0" y="1695655"/>
                  </a:lnTo>
                  <a:lnTo>
                    <a:pt x="674" y="1743937"/>
                  </a:lnTo>
                  <a:lnTo>
                    <a:pt x="2684" y="1791884"/>
                  </a:lnTo>
                  <a:lnTo>
                    <a:pt x="6012" y="1839480"/>
                  </a:lnTo>
                  <a:lnTo>
                    <a:pt x="10641" y="1886706"/>
                  </a:lnTo>
                  <a:lnTo>
                    <a:pt x="16552" y="1933543"/>
                  </a:lnTo>
                  <a:lnTo>
                    <a:pt x="23728" y="1979975"/>
                  </a:lnTo>
                  <a:lnTo>
                    <a:pt x="32151" y="2025983"/>
                  </a:lnTo>
                  <a:lnTo>
                    <a:pt x="41802" y="2071549"/>
                  </a:lnTo>
                  <a:lnTo>
                    <a:pt x="52664" y="2116656"/>
                  </a:lnTo>
                  <a:lnTo>
                    <a:pt x="64720" y="2161285"/>
                  </a:lnTo>
                  <a:lnTo>
                    <a:pt x="77950" y="2205420"/>
                  </a:lnTo>
                  <a:lnTo>
                    <a:pt x="92338" y="2249041"/>
                  </a:lnTo>
                  <a:lnTo>
                    <a:pt x="107865" y="2292130"/>
                  </a:lnTo>
                  <a:lnTo>
                    <a:pt x="124513" y="2334671"/>
                  </a:lnTo>
                  <a:lnTo>
                    <a:pt x="142265" y="2376645"/>
                  </a:lnTo>
                  <a:lnTo>
                    <a:pt x="161103" y="2418035"/>
                  </a:lnTo>
                  <a:lnTo>
                    <a:pt x="181008" y="2458821"/>
                  </a:lnTo>
                  <a:lnTo>
                    <a:pt x="201963" y="2498987"/>
                  </a:lnTo>
                  <a:lnTo>
                    <a:pt x="223950" y="2538515"/>
                  </a:lnTo>
                  <a:lnTo>
                    <a:pt x="246952" y="2577386"/>
                  </a:lnTo>
                  <a:lnTo>
                    <a:pt x="270949" y="2615584"/>
                  </a:lnTo>
                  <a:lnTo>
                    <a:pt x="295925" y="2653089"/>
                  </a:lnTo>
                  <a:lnTo>
                    <a:pt x="321861" y="2689884"/>
                  </a:lnTo>
                  <a:lnTo>
                    <a:pt x="348740" y="2725951"/>
                  </a:lnTo>
                  <a:lnTo>
                    <a:pt x="376543" y="2761272"/>
                  </a:lnTo>
                  <a:lnTo>
                    <a:pt x="405253" y="2795830"/>
                  </a:lnTo>
                  <a:lnTo>
                    <a:pt x="434852" y="2829606"/>
                  </a:lnTo>
                  <a:lnTo>
                    <a:pt x="465321" y="2862583"/>
                  </a:lnTo>
                  <a:lnTo>
                    <a:pt x="496644" y="2894743"/>
                  </a:lnTo>
                  <a:lnTo>
                    <a:pt x="528802" y="2926067"/>
                  </a:lnTo>
                  <a:lnTo>
                    <a:pt x="561777" y="2956538"/>
                  </a:lnTo>
                  <a:lnTo>
                    <a:pt x="595552" y="2986138"/>
                  </a:lnTo>
                  <a:lnTo>
                    <a:pt x="630108" y="3014849"/>
                  </a:lnTo>
                  <a:lnTo>
                    <a:pt x="665427" y="3042653"/>
                  </a:lnTo>
                  <a:lnTo>
                    <a:pt x="701492" y="3069533"/>
                  </a:lnTo>
                  <a:lnTo>
                    <a:pt x="738285" y="3095470"/>
                  </a:lnTo>
                  <a:lnTo>
                    <a:pt x="775788" y="3120447"/>
                  </a:lnTo>
                  <a:lnTo>
                    <a:pt x="813983" y="3144445"/>
                  </a:lnTo>
                  <a:lnTo>
                    <a:pt x="852852" y="3167447"/>
                  </a:lnTo>
                  <a:lnTo>
                    <a:pt x="892377" y="3189435"/>
                  </a:lnTo>
                  <a:lnTo>
                    <a:pt x="932541" y="3210391"/>
                  </a:lnTo>
                  <a:lnTo>
                    <a:pt x="973325" y="3230297"/>
                  </a:lnTo>
                  <a:lnTo>
                    <a:pt x="1014711" y="3249135"/>
                  </a:lnTo>
                  <a:lnTo>
                    <a:pt x="1056682" y="3266888"/>
                  </a:lnTo>
                  <a:lnTo>
                    <a:pt x="1099220" y="3283536"/>
                  </a:lnTo>
                  <a:lnTo>
                    <a:pt x="1142307" y="3299064"/>
                  </a:lnTo>
                  <a:lnTo>
                    <a:pt x="1185924" y="3313452"/>
                  </a:lnTo>
                  <a:lnTo>
                    <a:pt x="1230055" y="3326683"/>
                  </a:lnTo>
                  <a:lnTo>
                    <a:pt x="1274681" y="3338738"/>
                  </a:lnTo>
                  <a:lnTo>
                    <a:pt x="1319784" y="3349601"/>
                  </a:lnTo>
                  <a:lnTo>
                    <a:pt x="1365347" y="3359252"/>
                  </a:lnTo>
                  <a:lnTo>
                    <a:pt x="1411351" y="3367675"/>
                  </a:lnTo>
                  <a:lnTo>
                    <a:pt x="1457778" y="3374851"/>
                  </a:lnTo>
                  <a:lnTo>
                    <a:pt x="1504612" y="3380762"/>
                  </a:lnTo>
                  <a:lnTo>
                    <a:pt x="1551833" y="3385391"/>
                  </a:lnTo>
                  <a:lnTo>
                    <a:pt x="1599424" y="3388720"/>
                  </a:lnTo>
                  <a:lnTo>
                    <a:pt x="1647367" y="3390730"/>
                  </a:lnTo>
                  <a:lnTo>
                    <a:pt x="1695644" y="3391404"/>
                  </a:lnTo>
                  <a:lnTo>
                    <a:pt x="1743922" y="3390730"/>
                  </a:lnTo>
                  <a:lnTo>
                    <a:pt x="1791866" y="3388720"/>
                  </a:lnTo>
                  <a:lnTo>
                    <a:pt x="1839457" y="3385391"/>
                  </a:lnTo>
                  <a:lnTo>
                    <a:pt x="1886679" y="3380762"/>
                  </a:lnTo>
                  <a:lnTo>
                    <a:pt x="1933513" y="3374851"/>
                  </a:lnTo>
                  <a:lnTo>
                    <a:pt x="1979941" y="3367675"/>
                  </a:lnTo>
                  <a:lnTo>
                    <a:pt x="2025945" y="3359252"/>
                  </a:lnTo>
                  <a:lnTo>
                    <a:pt x="2071508" y="3349601"/>
                  </a:lnTo>
                  <a:lnTo>
                    <a:pt x="2116612" y="3338738"/>
                  </a:lnTo>
                  <a:lnTo>
                    <a:pt x="2161238" y="3326683"/>
                  </a:lnTo>
                  <a:lnTo>
                    <a:pt x="2205369" y="3313452"/>
                  </a:lnTo>
                  <a:lnTo>
                    <a:pt x="2248987" y="3299064"/>
                  </a:lnTo>
                  <a:lnTo>
                    <a:pt x="2292074" y="3283536"/>
                  </a:lnTo>
                  <a:lnTo>
                    <a:pt x="2334612" y="3266888"/>
                  </a:lnTo>
                  <a:lnTo>
                    <a:pt x="2376583" y="3249135"/>
                  </a:lnTo>
                  <a:lnTo>
                    <a:pt x="2417970" y="3230297"/>
                  </a:lnTo>
                  <a:lnTo>
                    <a:pt x="2458754" y="3210391"/>
                  </a:lnTo>
                  <a:lnTo>
                    <a:pt x="2498918" y="3189435"/>
                  </a:lnTo>
                  <a:lnTo>
                    <a:pt x="2538444" y="3167447"/>
                  </a:lnTo>
                  <a:lnTo>
                    <a:pt x="2577313" y="3144445"/>
                  </a:lnTo>
                  <a:lnTo>
                    <a:pt x="2615508" y="3120447"/>
                  </a:lnTo>
                  <a:lnTo>
                    <a:pt x="2653011" y="3095470"/>
                  </a:lnTo>
                  <a:lnTo>
                    <a:pt x="2689804" y="3069533"/>
                  </a:lnTo>
                  <a:lnTo>
                    <a:pt x="2725870" y="3042653"/>
                  </a:lnTo>
                  <a:lnTo>
                    <a:pt x="2761189" y="3014849"/>
                  </a:lnTo>
                  <a:lnTo>
                    <a:pt x="2795746" y="2986138"/>
                  </a:lnTo>
                  <a:lnTo>
                    <a:pt x="2829520" y="2956538"/>
                  </a:lnTo>
                  <a:lnTo>
                    <a:pt x="2862495" y="2926067"/>
                  </a:lnTo>
                  <a:lnTo>
                    <a:pt x="2894654" y="2894743"/>
                  </a:lnTo>
                  <a:lnTo>
                    <a:pt x="2925976" y="2862583"/>
                  </a:lnTo>
                  <a:lnTo>
                    <a:pt x="2956446" y="2829606"/>
                  </a:lnTo>
                  <a:lnTo>
                    <a:pt x="2986045" y="2795830"/>
                  </a:lnTo>
                  <a:lnTo>
                    <a:pt x="3014755" y="2761272"/>
                  </a:lnTo>
                  <a:lnTo>
                    <a:pt x="3042559" y="2725951"/>
                  </a:lnTo>
                  <a:lnTo>
                    <a:pt x="3069437" y="2689884"/>
                  </a:lnTo>
                  <a:lnTo>
                    <a:pt x="3095373" y="2653089"/>
                  </a:lnTo>
                  <a:lnTo>
                    <a:pt x="3120349" y="2615584"/>
                  </a:lnTo>
                  <a:lnTo>
                    <a:pt x="3144347" y="2577386"/>
                  </a:lnTo>
                  <a:lnTo>
                    <a:pt x="3167348" y="2538515"/>
                  </a:lnTo>
                  <a:lnTo>
                    <a:pt x="3189335" y="2498987"/>
                  </a:lnTo>
                  <a:lnTo>
                    <a:pt x="3210291" y="2458821"/>
                  </a:lnTo>
                  <a:lnTo>
                    <a:pt x="3230196" y="2418035"/>
                  </a:lnTo>
                  <a:lnTo>
                    <a:pt x="3249034" y="2376645"/>
                  </a:lnTo>
                  <a:lnTo>
                    <a:pt x="3266786" y="2334671"/>
                  </a:lnTo>
                  <a:lnTo>
                    <a:pt x="3283434" y="2292130"/>
                  </a:lnTo>
                  <a:lnTo>
                    <a:pt x="3298961" y="2249041"/>
                  </a:lnTo>
                  <a:lnTo>
                    <a:pt x="3313349" y="2205420"/>
                  </a:lnTo>
                  <a:lnTo>
                    <a:pt x="3326579" y="2161285"/>
                  </a:lnTo>
                  <a:lnTo>
                    <a:pt x="3338634" y="2116656"/>
                  </a:lnTo>
                  <a:lnTo>
                    <a:pt x="3349497" y="2071549"/>
                  </a:lnTo>
                  <a:lnTo>
                    <a:pt x="3359148" y="2025983"/>
                  </a:lnTo>
                  <a:lnTo>
                    <a:pt x="3367571" y="1979975"/>
                  </a:lnTo>
                  <a:lnTo>
                    <a:pt x="3374747" y="1933543"/>
                  </a:lnTo>
                  <a:lnTo>
                    <a:pt x="3380658" y="1886706"/>
                  </a:lnTo>
                  <a:lnTo>
                    <a:pt x="3385287" y="1839480"/>
                  </a:lnTo>
                  <a:lnTo>
                    <a:pt x="3388615" y="1791884"/>
                  </a:lnTo>
                  <a:lnTo>
                    <a:pt x="3390625" y="1743937"/>
                  </a:lnTo>
                  <a:lnTo>
                    <a:pt x="3391299" y="1695655"/>
                  </a:lnTo>
                  <a:lnTo>
                    <a:pt x="3390625" y="1647377"/>
                  </a:lnTo>
                  <a:lnTo>
                    <a:pt x="3388615" y="1599434"/>
                  </a:lnTo>
                  <a:lnTo>
                    <a:pt x="3385287" y="1551843"/>
                  </a:lnTo>
                  <a:lnTo>
                    <a:pt x="3380658" y="1504622"/>
                  </a:lnTo>
                  <a:lnTo>
                    <a:pt x="3374747" y="1457789"/>
                  </a:lnTo>
                  <a:lnTo>
                    <a:pt x="3367571" y="1411361"/>
                  </a:lnTo>
                  <a:lnTo>
                    <a:pt x="3359148" y="1365357"/>
                  </a:lnTo>
                  <a:lnTo>
                    <a:pt x="3349497" y="1319794"/>
                  </a:lnTo>
                  <a:lnTo>
                    <a:pt x="3338634" y="1274691"/>
                  </a:lnTo>
                  <a:lnTo>
                    <a:pt x="3326579" y="1230065"/>
                  </a:lnTo>
                  <a:lnTo>
                    <a:pt x="3313349" y="1185934"/>
                  </a:lnTo>
                  <a:lnTo>
                    <a:pt x="3298961" y="1142316"/>
                  </a:lnTo>
                  <a:lnTo>
                    <a:pt x="3283434" y="1099229"/>
                  </a:lnTo>
                  <a:lnTo>
                    <a:pt x="3266786" y="1056691"/>
                  </a:lnTo>
                  <a:lnTo>
                    <a:pt x="3249034" y="1014720"/>
                  </a:lnTo>
                  <a:lnTo>
                    <a:pt x="3230196" y="973333"/>
                  </a:lnTo>
                  <a:lnTo>
                    <a:pt x="3210291" y="932549"/>
                  </a:lnTo>
                  <a:lnTo>
                    <a:pt x="3189335" y="892385"/>
                  </a:lnTo>
                  <a:lnTo>
                    <a:pt x="3167348" y="852860"/>
                  </a:lnTo>
                  <a:lnTo>
                    <a:pt x="3144347" y="813991"/>
                  </a:lnTo>
                  <a:lnTo>
                    <a:pt x="3120349" y="775796"/>
                  </a:lnTo>
                  <a:lnTo>
                    <a:pt x="3095373" y="738292"/>
                  </a:lnTo>
                  <a:lnTo>
                    <a:pt x="3069437" y="701499"/>
                  </a:lnTo>
                  <a:lnTo>
                    <a:pt x="3042559" y="665434"/>
                  </a:lnTo>
                  <a:lnTo>
                    <a:pt x="3014755" y="630114"/>
                  </a:lnTo>
                  <a:lnTo>
                    <a:pt x="2986045" y="595558"/>
                  </a:lnTo>
                  <a:lnTo>
                    <a:pt x="2956446" y="561783"/>
                  </a:lnTo>
                  <a:lnTo>
                    <a:pt x="2925976" y="528807"/>
                  </a:lnTo>
                  <a:lnTo>
                    <a:pt x="2894654" y="496649"/>
                  </a:lnTo>
                  <a:lnTo>
                    <a:pt x="2862495" y="465326"/>
                  </a:lnTo>
                  <a:lnTo>
                    <a:pt x="2829520" y="434856"/>
                  </a:lnTo>
                  <a:lnTo>
                    <a:pt x="2795746" y="405257"/>
                  </a:lnTo>
                  <a:lnTo>
                    <a:pt x="2761189" y="376547"/>
                  </a:lnTo>
                  <a:lnTo>
                    <a:pt x="2725870" y="348744"/>
                  </a:lnTo>
                  <a:lnTo>
                    <a:pt x="2689804" y="321865"/>
                  </a:lnTo>
                  <a:lnTo>
                    <a:pt x="2653011" y="295928"/>
                  </a:lnTo>
                  <a:lnTo>
                    <a:pt x="2615508" y="270952"/>
                  </a:lnTo>
                  <a:lnTo>
                    <a:pt x="2577313" y="246955"/>
                  </a:lnTo>
                  <a:lnTo>
                    <a:pt x="2538444" y="223953"/>
                  </a:lnTo>
                  <a:lnTo>
                    <a:pt x="2498918" y="201966"/>
                  </a:lnTo>
                  <a:lnTo>
                    <a:pt x="2458754" y="181010"/>
                  </a:lnTo>
                  <a:lnTo>
                    <a:pt x="2417970" y="161105"/>
                  </a:lnTo>
                  <a:lnTo>
                    <a:pt x="2376583" y="142267"/>
                  </a:lnTo>
                  <a:lnTo>
                    <a:pt x="2334612" y="124515"/>
                  </a:lnTo>
                  <a:lnTo>
                    <a:pt x="2292074" y="107866"/>
                  </a:lnTo>
                  <a:lnTo>
                    <a:pt x="2248987" y="92339"/>
                  </a:lnTo>
                  <a:lnTo>
                    <a:pt x="2205369" y="77951"/>
                  </a:lnTo>
                  <a:lnTo>
                    <a:pt x="2161238" y="64721"/>
                  </a:lnTo>
                  <a:lnTo>
                    <a:pt x="2116612" y="52665"/>
                  </a:lnTo>
                  <a:lnTo>
                    <a:pt x="2071508" y="41803"/>
                  </a:lnTo>
                  <a:lnTo>
                    <a:pt x="2025945" y="32151"/>
                  </a:lnTo>
                  <a:lnTo>
                    <a:pt x="1979941" y="23729"/>
                  </a:lnTo>
                  <a:lnTo>
                    <a:pt x="1933513" y="16553"/>
                  </a:lnTo>
                  <a:lnTo>
                    <a:pt x="1886679" y="10641"/>
                  </a:lnTo>
                  <a:lnTo>
                    <a:pt x="1839457" y="6012"/>
                  </a:lnTo>
                  <a:lnTo>
                    <a:pt x="1791866" y="2684"/>
                  </a:lnTo>
                  <a:lnTo>
                    <a:pt x="1743922" y="674"/>
                  </a:lnTo>
                  <a:lnTo>
                    <a:pt x="1695644" y="0"/>
                  </a:lnTo>
                  <a:close/>
                </a:path>
              </a:pathLst>
            </a:custGeom>
            <a:solidFill>
              <a:srgbClr val="0A0A13"/>
            </a:solidFill>
          </p:spPr>
          <p:txBody>
            <a:bodyPr wrap="square" lIns="0" tIns="0" rIns="0" bIns="0" rtlCol="0"/>
            <a:lstStyle/>
            <a:p>
              <a:pPr defTabSz="591525"/>
              <a:endParaRPr sz="1164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420231" y="6068202"/>
              <a:ext cx="3251639" cy="325174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5018690" y="6530079"/>
              <a:ext cx="2951480" cy="2192020"/>
            </a:xfrm>
            <a:custGeom>
              <a:avLst/>
              <a:gdLst/>
              <a:ahLst/>
              <a:cxnLst/>
              <a:rect l="l" t="t" r="r" b="b"/>
              <a:pathLst>
                <a:path w="2951480" h="2192020">
                  <a:moveTo>
                    <a:pt x="2054720" y="1163955"/>
                  </a:moveTo>
                  <a:lnTo>
                    <a:pt x="2053602" y="1115593"/>
                  </a:lnTo>
                  <a:lnTo>
                    <a:pt x="2050288" y="1067803"/>
                  </a:lnTo>
                  <a:lnTo>
                    <a:pt x="2044801" y="1020635"/>
                  </a:lnTo>
                  <a:lnTo>
                    <a:pt x="2037232" y="974153"/>
                  </a:lnTo>
                  <a:lnTo>
                    <a:pt x="2027593" y="928382"/>
                  </a:lnTo>
                  <a:lnTo>
                    <a:pt x="2015947" y="883399"/>
                  </a:lnTo>
                  <a:lnTo>
                    <a:pt x="2002345" y="839228"/>
                  </a:lnTo>
                  <a:lnTo>
                    <a:pt x="1986838" y="795921"/>
                  </a:lnTo>
                  <a:lnTo>
                    <a:pt x="1969477" y="753554"/>
                  </a:lnTo>
                  <a:lnTo>
                    <a:pt x="1950300" y="712139"/>
                  </a:lnTo>
                  <a:lnTo>
                    <a:pt x="1929371" y="671753"/>
                  </a:lnTo>
                  <a:lnTo>
                    <a:pt x="1906727" y="632434"/>
                  </a:lnTo>
                  <a:lnTo>
                    <a:pt x="1882419" y="594233"/>
                  </a:lnTo>
                  <a:lnTo>
                    <a:pt x="1856498" y="557199"/>
                  </a:lnTo>
                  <a:lnTo>
                    <a:pt x="1829015" y="521385"/>
                  </a:lnTo>
                  <a:lnTo>
                    <a:pt x="1800034" y="486841"/>
                  </a:lnTo>
                  <a:lnTo>
                    <a:pt x="1769567" y="453605"/>
                  </a:lnTo>
                  <a:lnTo>
                    <a:pt x="1737702" y="421741"/>
                  </a:lnTo>
                  <a:lnTo>
                    <a:pt x="1704467" y="391287"/>
                  </a:lnTo>
                  <a:lnTo>
                    <a:pt x="1669923" y="362292"/>
                  </a:lnTo>
                  <a:lnTo>
                    <a:pt x="1634109" y="334810"/>
                  </a:lnTo>
                  <a:lnTo>
                    <a:pt x="1597075" y="308902"/>
                  </a:lnTo>
                  <a:lnTo>
                    <a:pt x="1558874" y="284594"/>
                  </a:lnTo>
                  <a:lnTo>
                    <a:pt x="1519555" y="261950"/>
                  </a:lnTo>
                  <a:lnTo>
                    <a:pt x="1479169" y="241007"/>
                  </a:lnTo>
                  <a:lnTo>
                    <a:pt x="1437754" y="221843"/>
                  </a:lnTo>
                  <a:lnTo>
                    <a:pt x="1395387" y="204470"/>
                  </a:lnTo>
                  <a:lnTo>
                    <a:pt x="1352080" y="188963"/>
                  </a:lnTo>
                  <a:lnTo>
                    <a:pt x="1307909" y="175374"/>
                  </a:lnTo>
                  <a:lnTo>
                    <a:pt x="1262926" y="163728"/>
                  </a:lnTo>
                  <a:lnTo>
                    <a:pt x="1217155" y="154089"/>
                  </a:lnTo>
                  <a:lnTo>
                    <a:pt x="1170673" y="146507"/>
                  </a:lnTo>
                  <a:lnTo>
                    <a:pt x="1123505" y="141033"/>
                  </a:lnTo>
                  <a:lnTo>
                    <a:pt x="1075728" y="137706"/>
                  </a:lnTo>
                  <a:lnTo>
                    <a:pt x="1027366" y="136588"/>
                  </a:lnTo>
                  <a:lnTo>
                    <a:pt x="979004" y="137706"/>
                  </a:lnTo>
                  <a:lnTo>
                    <a:pt x="931214" y="141033"/>
                  </a:lnTo>
                  <a:lnTo>
                    <a:pt x="884047" y="146507"/>
                  </a:lnTo>
                  <a:lnTo>
                    <a:pt x="837565" y="154089"/>
                  </a:lnTo>
                  <a:lnTo>
                    <a:pt x="791806" y="163728"/>
                  </a:lnTo>
                  <a:lnTo>
                    <a:pt x="746810" y="175374"/>
                  </a:lnTo>
                  <a:lnTo>
                    <a:pt x="702640" y="188963"/>
                  </a:lnTo>
                  <a:lnTo>
                    <a:pt x="659345" y="204470"/>
                  </a:lnTo>
                  <a:lnTo>
                    <a:pt x="616966" y="221843"/>
                  </a:lnTo>
                  <a:lnTo>
                    <a:pt x="575564" y="241007"/>
                  </a:lnTo>
                  <a:lnTo>
                    <a:pt x="535165" y="261950"/>
                  </a:lnTo>
                  <a:lnTo>
                    <a:pt x="495858" y="284594"/>
                  </a:lnTo>
                  <a:lnTo>
                    <a:pt x="457657" y="308902"/>
                  </a:lnTo>
                  <a:lnTo>
                    <a:pt x="420624" y="334810"/>
                  </a:lnTo>
                  <a:lnTo>
                    <a:pt x="384810" y="362292"/>
                  </a:lnTo>
                  <a:lnTo>
                    <a:pt x="350253" y="391287"/>
                  </a:lnTo>
                  <a:lnTo>
                    <a:pt x="317017" y="421741"/>
                  </a:lnTo>
                  <a:lnTo>
                    <a:pt x="285153" y="453605"/>
                  </a:lnTo>
                  <a:lnTo>
                    <a:pt x="254698" y="486841"/>
                  </a:lnTo>
                  <a:lnTo>
                    <a:pt x="225704" y="521385"/>
                  </a:lnTo>
                  <a:lnTo>
                    <a:pt x="198221" y="557199"/>
                  </a:lnTo>
                  <a:lnTo>
                    <a:pt x="172313" y="594233"/>
                  </a:lnTo>
                  <a:lnTo>
                    <a:pt x="148005" y="632434"/>
                  </a:lnTo>
                  <a:lnTo>
                    <a:pt x="125361" y="671753"/>
                  </a:lnTo>
                  <a:lnTo>
                    <a:pt x="104419" y="712139"/>
                  </a:lnTo>
                  <a:lnTo>
                    <a:pt x="85255" y="753554"/>
                  </a:lnTo>
                  <a:lnTo>
                    <a:pt x="67881" y="795921"/>
                  </a:lnTo>
                  <a:lnTo>
                    <a:pt x="52374" y="839228"/>
                  </a:lnTo>
                  <a:lnTo>
                    <a:pt x="38773" y="883399"/>
                  </a:lnTo>
                  <a:lnTo>
                    <a:pt x="27139" y="928382"/>
                  </a:lnTo>
                  <a:lnTo>
                    <a:pt x="17500" y="974153"/>
                  </a:lnTo>
                  <a:lnTo>
                    <a:pt x="9918" y="1020635"/>
                  </a:lnTo>
                  <a:lnTo>
                    <a:pt x="4445" y="1067803"/>
                  </a:lnTo>
                  <a:lnTo>
                    <a:pt x="1117" y="1115593"/>
                  </a:lnTo>
                  <a:lnTo>
                    <a:pt x="0" y="1163955"/>
                  </a:lnTo>
                  <a:lnTo>
                    <a:pt x="1117" y="1212329"/>
                  </a:lnTo>
                  <a:lnTo>
                    <a:pt x="4445" y="1260119"/>
                  </a:lnTo>
                  <a:lnTo>
                    <a:pt x="9918" y="1307287"/>
                  </a:lnTo>
                  <a:lnTo>
                    <a:pt x="17500" y="1353781"/>
                  </a:lnTo>
                  <a:lnTo>
                    <a:pt x="27139" y="1399552"/>
                  </a:lnTo>
                  <a:lnTo>
                    <a:pt x="38773" y="1444548"/>
                  </a:lnTo>
                  <a:lnTo>
                    <a:pt x="52374" y="1488719"/>
                  </a:lnTo>
                  <a:lnTo>
                    <a:pt x="67881" y="1532026"/>
                  </a:lnTo>
                  <a:lnTo>
                    <a:pt x="85255" y="1574406"/>
                  </a:lnTo>
                  <a:lnTo>
                    <a:pt x="104419" y="1615821"/>
                  </a:lnTo>
                  <a:lnTo>
                    <a:pt x="125361" y="1656207"/>
                  </a:lnTo>
                  <a:lnTo>
                    <a:pt x="148005" y="1695526"/>
                  </a:lnTo>
                  <a:lnTo>
                    <a:pt x="172313" y="1733740"/>
                  </a:lnTo>
                  <a:lnTo>
                    <a:pt x="198221" y="1770773"/>
                  </a:lnTo>
                  <a:lnTo>
                    <a:pt x="225704" y="1806587"/>
                  </a:lnTo>
                  <a:lnTo>
                    <a:pt x="254698" y="1841144"/>
                  </a:lnTo>
                  <a:lnTo>
                    <a:pt x="285153" y="1874380"/>
                  </a:lnTo>
                  <a:lnTo>
                    <a:pt x="317017" y="1906244"/>
                  </a:lnTo>
                  <a:lnTo>
                    <a:pt x="350253" y="1936711"/>
                  </a:lnTo>
                  <a:lnTo>
                    <a:pt x="384810" y="1965706"/>
                  </a:lnTo>
                  <a:lnTo>
                    <a:pt x="420624" y="1993176"/>
                  </a:lnTo>
                  <a:lnTo>
                    <a:pt x="457657" y="2019096"/>
                  </a:lnTo>
                  <a:lnTo>
                    <a:pt x="495858" y="2043404"/>
                  </a:lnTo>
                  <a:lnTo>
                    <a:pt x="535165" y="2066048"/>
                  </a:lnTo>
                  <a:lnTo>
                    <a:pt x="575564" y="2086991"/>
                  </a:lnTo>
                  <a:lnTo>
                    <a:pt x="616966" y="2106155"/>
                  </a:lnTo>
                  <a:lnTo>
                    <a:pt x="659345" y="2123529"/>
                  </a:lnTo>
                  <a:lnTo>
                    <a:pt x="702640" y="2139035"/>
                  </a:lnTo>
                  <a:lnTo>
                    <a:pt x="746810" y="2152637"/>
                  </a:lnTo>
                  <a:lnTo>
                    <a:pt x="791806" y="2164270"/>
                  </a:lnTo>
                  <a:lnTo>
                    <a:pt x="837565" y="2173909"/>
                  </a:lnTo>
                  <a:lnTo>
                    <a:pt x="884047" y="2181491"/>
                  </a:lnTo>
                  <a:lnTo>
                    <a:pt x="931214" y="2186965"/>
                  </a:lnTo>
                  <a:lnTo>
                    <a:pt x="979004" y="2190292"/>
                  </a:lnTo>
                  <a:lnTo>
                    <a:pt x="1027366" y="2191410"/>
                  </a:lnTo>
                  <a:lnTo>
                    <a:pt x="1075728" y="2190292"/>
                  </a:lnTo>
                  <a:lnTo>
                    <a:pt x="1123505" y="2186965"/>
                  </a:lnTo>
                  <a:lnTo>
                    <a:pt x="1170673" y="2181491"/>
                  </a:lnTo>
                  <a:lnTo>
                    <a:pt x="1217155" y="2173909"/>
                  </a:lnTo>
                  <a:lnTo>
                    <a:pt x="1262926" y="2164270"/>
                  </a:lnTo>
                  <a:lnTo>
                    <a:pt x="1307909" y="2152637"/>
                  </a:lnTo>
                  <a:lnTo>
                    <a:pt x="1352080" y="2139035"/>
                  </a:lnTo>
                  <a:lnTo>
                    <a:pt x="1395387" y="2123529"/>
                  </a:lnTo>
                  <a:lnTo>
                    <a:pt x="1437754" y="2106155"/>
                  </a:lnTo>
                  <a:lnTo>
                    <a:pt x="1479169" y="2086991"/>
                  </a:lnTo>
                  <a:lnTo>
                    <a:pt x="1519555" y="2066048"/>
                  </a:lnTo>
                  <a:lnTo>
                    <a:pt x="1558874" y="2043404"/>
                  </a:lnTo>
                  <a:lnTo>
                    <a:pt x="1597075" y="2019096"/>
                  </a:lnTo>
                  <a:lnTo>
                    <a:pt x="1634109" y="1993176"/>
                  </a:lnTo>
                  <a:lnTo>
                    <a:pt x="1669923" y="1965706"/>
                  </a:lnTo>
                  <a:lnTo>
                    <a:pt x="1704467" y="1936711"/>
                  </a:lnTo>
                  <a:lnTo>
                    <a:pt x="1737702" y="1906244"/>
                  </a:lnTo>
                  <a:lnTo>
                    <a:pt x="1769567" y="1874380"/>
                  </a:lnTo>
                  <a:lnTo>
                    <a:pt x="1800034" y="1841144"/>
                  </a:lnTo>
                  <a:lnTo>
                    <a:pt x="1829015" y="1806587"/>
                  </a:lnTo>
                  <a:lnTo>
                    <a:pt x="1856498" y="1770773"/>
                  </a:lnTo>
                  <a:lnTo>
                    <a:pt x="1882419" y="1733740"/>
                  </a:lnTo>
                  <a:lnTo>
                    <a:pt x="1906727" y="1695526"/>
                  </a:lnTo>
                  <a:lnTo>
                    <a:pt x="1929371" y="1656207"/>
                  </a:lnTo>
                  <a:lnTo>
                    <a:pt x="1950300" y="1615821"/>
                  </a:lnTo>
                  <a:lnTo>
                    <a:pt x="1969477" y="1574406"/>
                  </a:lnTo>
                  <a:lnTo>
                    <a:pt x="1986838" y="1532026"/>
                  </a:lnTo>
                  <a:lnTo>
                    <a:pt x="2002345" y="1488719"/>
                  </a:lnTo>
                  <a:lnTo>
                    <a:pt x="2015947" y="1444548"/>
                  </a:lnTo>
                  <a:lnTo>
                    <a:pt x="2027593" y="1399552"/>
                  </a:lnTo>
                  <a:lnTo>
                    <a:pt x="2037232" y="1353781"/>
                  </a:lnTo>
                  <a:lnTo>
                    <a:pt x="2044801" y="1307287"/>
                  </a:lnTo>
                  <a:lnTo>
                    <a:pt x="2050288" y="1260119"/>
                  </a:lnTo>
                  <a:lnTo>
                    <a:pt x="2053602" y="1212329"/>
                  </a:lnTo>
                  <a:lnTo>
                    <a:pt x="2054720" y="1163955"/>
                  </a:lnTo>
                  <a:close/>
                </a:path>
                <a:path w="2951480" h="2192020">
                  <a:moveTo>
                    <a:pt x="2951073" y="209118"/>
                  </a:moveTo>
                  <a:lnTo>
                    <a:pt x="2945815" y="163309"/>
                  </a:lnTo>
                  <a:lnTo>
                    <a:pt x="2930855" y="122237"/>
                  </a:lnTo>
                  <a:lnTo>
                    <a:pt x="2907411" y="86423"/>
                  </a:lnTo>
                  <a:lnTo>
                    <a:pt x="2876727" y="56400"/>
                  </a:lnTo>
                  <a:lnTo>
                    <a:pt x="2840024" y="32689"/>
                  </a:lnTo>
                  <a:lnTo>
                    <a:pt x="2798534" y="15811"/>
                  </a:lnTo>
                  <a:lnTo>
                    <a:pt x="2753487" y="6286"/>
                  </a:lnTo>
                  <a:lnTo>
                    <a:pt x="2684615" y="0"/>
                  </a:lnTo>
                  <a:lnTo>
                    <a:pt x="2639631" y="0"/>
                  </a:lnTo>
                  <a:lnTo>
                    <a:pt x="2586342" y="4495"/>
                  </a:lnTo>
                  <a:lnTo>
                    <a:pt x="2523794" y="15240"/>
                  </a:lnTo>
                  <a:lnTo>
                    <a:pt x="2451036" y="34023"/>
                  </a:lnTo>
                  <a:lnTo>
                    <a:pt x="2389416" y="56718"/>
                  </a:lnTo>
                  <a:lnTo>
                    <a:pt x="2338095" y="84302"/>
                  </a:lnTo>
                  <a:lnTo>
                    <a:pt x="2299030" y="115468"/>
                  </a:lnTo>
                  <a:lnTo>
                    <a:pt x="2274163" y="148844"/>
                  </a:lnTo>
                  <a:lnTo>
                    <a:pt x="2265451" y="183121"/>
                  </a:lnTo>
                  <a:lnTo>
                    <a:pt x="2273490" y="214134"/>
                  </a:lnTo>
                  <a:lnTo>
                    <a:pt x="2295982" y="247192"/>
                  </a:lnTo>
                  <a:lnTo>
                    <a:pt x="2330513" y="280631"/>
                  </a:lnTo>
                  <a:lnTo>
                    <a:pt x="2374646" y="312826"/>
                  </a:lnTo>
                  <a:lnTo>
                    <a:pt x="2425941" y="342125"/>
                  </a:lnTo>
                  <a:lnTo>
                    <a:pt x="2481986" y="366864"/>
                  </a:lnTo>
                  <a:lnTo>
                    <a:pt x="2545143" y="386753"/>
                  </a:lnTo>
                  <a:lnTo>
                    <a:pt x="2607526" y="399834"/>
                  </a:lnTo>
                  <a:lnTo>
                    <a:pt x="2665476" y="407479"/>
                  </a:lnTo>
                  <a:lnTo>
                    <a:pt x="2715349" y="411060"/>
                  </a:lnTo>
                  <a:lnTo>
                    <a:pt x="2753487" y="411949"/>
                  </a:lnTo>
                  <a:lnTo>
                    <a:pt x="2798788" y="406590"/>
                  </a:lnTo>
                  <a:lnTo>
                    <a:pt x="2840380" y="391325"/>
                  </a:lnTo>
                  <a:lnTo>
                    <a:pt x="2877070" y="367385"/>
                  </a:lnTo>
                  <a:lnTo>
                    <a:pt x="2907665" y="335978"/>
                  </a:lnTo>
                  <a:lnTo>
                    <a:pt x="2930995" y="298310"/>
                  </a:lnTo>
                  <a:lnTo>
                    <a:pt x="2945854" y="255625"/>
                  </a:lnTo>
                  <a:lnTo>
                    <a:pt x="2951073" y="209118"/>
                  </a:lnTo>
                  <a:close/>
                </a:path>
              </a:pathLst>
            </a:custGeom>
            <a:solidFill>
              <a:srgbClr val="0A0A13"/>
            </a:solidFill>
          </p:spPr>
          <p:txBody>
            <a:bodyPr wrap="square" lIns="0" tIns="0" rIns="0" bIns="0" rtlCol="0"/>
            <a:lstStyle/>
            <a:p>
              <a:pPr defTabSz="591525"/>
              <a:endParaRPr sz="1164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319253" y="6561129"/>
              <a:ext cx="402186" cy="33949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7637418" y="6578471"/>
              <a:ext cx="304165" cy="330835"/>
            </a:xfrm>
            <a:custGeom>
              <a:avLst/>
              <a:gdLst/>
              <a:ahLst/>
              <a:cxnLst/>
              <a:rect l="l" t="t" r="r" b="b"/>
              <a:pathLst>
                <a:path w="304165" h="330834">
                  <a:moveTo>
                    <a:pt x="161461" y="0"/>
                  </a:moveTo>
                  <a:lnTo>
                    <a:pt x="112935" y="5693"/>
                  </a:lnTo>
                  <a:lnTo>
                    <a:pt x="69867" y="26787"/>
                  </a:lnTo>
                  <a:lnTo>
                    <a:pt x="34915" y="60706"/>
                  </a:lnTo>
                  <a:lnTo>
                    <a:pt x="10739" y="104875"/>
                  </a:lnTo>
                  <a:lnTo>
                    <a:pt x="0" y="156717"/>
                  </a:lnTo>
                  <a:lnTo>
                    <a:pt x="4770" y="209439"/>
                  </a:lnTo>
                  <a:lnTo>
                    <a:pt x="23761" y="256075"/>
                  </a:lnTo>
                  <a:lnTo>
                    <a:pt x="54625" y="293759"/>
                  </a:lnTo>
                  <a:lnTo>
                    <a:pt x="95014" y="319625"/>
                  </a:lnTo>
                  <a:lnTo>
                    <a:pt x="142582" y="330806"/>
                  </a:lnTo>
                  <a:lnTo>
                    <a:pt x="191124" y="325113"/>
                  </a:lnTo>
                  <a:lnTo>
                    <a:pt x="234196" y="304012"/>
                  </a:lnTo>
                  <a:lnTo>
                    <a:pt x="236160" y="302105"/>
                  </a:lnTo>
                  <a:lnTo>
                    <a:pt x="145377" y="302105"/>
                  </a:lnTo>
                  <a:lnTo>
                    <a:pt x="105781" y="292855"/>
                  </a:lnTo>
                  <a:lnTo>
                    <a:pt x="72154" y="271479"/>
                  </a:lnTo>
                  <a:lnTo>
                    <a:pt x="46449" y="240342"/>
                  </a:lnTo>
                  <a:lnTo>
                    <a:pt x="30618" y="201809"/>
                  </a:lnTo>
                  <a:lnTo>
                    <a:pt x="26616" y="158246"/>
                  </a:lnTo>
                  <a:lnTo>
                    <a:pt x="35542" y="115419"/>
                  </a:lnTo>
                  <a:lnTo>
                    <a:pt x="55644" y="78930"/>
                  </a:lnTo>
                  <a:lnTo>
                    <a:pt x="84718" y="50910"/>
                  </a:lnTo>
                  <a:lnTo>
                    <a:pt x="120554" y="33495"/>
                  </a:lnTo>
                  <a:lnTo>
                    <a:pt x="160947" y="28815"/>
                  </a:lnTo>
                  <a:lnTo>
                    <a:pt x="236566" y="28815"/>
                  </a:lnTo>
                  <a:lnTo>
                    <a:pt x="209025" y="11179"/>
                  </a:lnTo>
                  <a:lnTo>
                    <a:pt x="161461" y="0"/>
                  </a:lnTo>
                  <a:close/>
                </a:path>
                <a:path w="304165" h="330834">
                  <a:moveTo>
                    <a:pt x="236566" y="28815"/>
                  </a:moveTo>
                  <a:lnTo>
                    <a:pt x="160947" y="28815"/>
                  </a:lnTo>
                  <a:lnTo>
                    <a:pt x="200551" y="38065"/>
                  </a:lnTo>
                  <a:lnTo>
                    <a:pt x="234178" y="59447"/>
                  </a:lnTo>
                  <a:lnTo>
                    <a:pt x="259875" y="90592"/>
                  </a:lnTo>
                  <a:lnTo>
                    <a:pt x="275692" y="129128"/>
                  </a:lnTo>
                  <a:lnTo>
                    <a:pt x="279677" y="172685"/>
                  </a:lnTo>
                  <a:lnTo>
                    <a:pt x="270763" y="215509"/>
                  </a:lnTo>
                  <a:lnTo>
                    <a:pt x="250661" y="251992"/>
                  </a:lnTo>
                  <a:lnTo>
                    <a:pt x="221587" y="280005"/>
                  </a:lnTo>
                  <a:lnTo>
                    <a:pt x="185754" y="297419"/>
                  </a:lnTo>
                  <a:lnTo>
                    <a:pt x="145377" y="302105"/>
                  </a:lnTo>
                  <a:lnTo>
                    <a:pt x="236160" y="302105"/>
                  </a:lnTo>
                  <a:lnTo>
                    <a:pt x="269144" y="270082"/>
                  </a:lnTo>
                  <a:lnTo>
                    <a:pt x="293311" y="225904"/>
                  </a:lnTo>
                  <a:lnTo>
                    <a:pt x="304043" y="174057"/>
                  </a:lnTo>
                  <a:lnTo>
                    <a:pt x="299260" y="121343"/>
                  </a:lnTo>
                  <a:lnTo>
                    <a:pt x="280267" y="74715"/>
                  </a:lnTo>
                  <a:lnTo>
                    <a:pt x="249408" y="37039"/>
                  </a:lnTo>
                  <a:lnTo>
                    <a:pt x="236566" y="288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91525"/>
              <a:endParaRPr sz="1164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693566" y="6644823"/>
              <a:ext cx="130938" cy="19811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6873379" y="6952426"/>
              <a:ext cx="754380" cy="454025"/>
            </a:xfrm>
            <a:custGeom>
              <a:avLst/>
              <a:gdLst/>
              <a:ahLst/>
              <a:cxnLst/>
              <a:rect l="l" t="t" r="r" b="b"/>
              <a:pathLst>
                <a:path w="754380" h="454025">
                  <a:moveTo>
                    <a:pt x="433764" y="0"/>
                  </a:moveTo>
                  <a:lnTo>
                    <a:pt x="387572" y="1891"/>
                  </a:lnTo>
                  <a:lnTo>
                    <a:pt x="334339" y="8018"/>
                  </a:lnTo>
                  <a:lnTo>
                    <a:pt x="273405" y="19616"/>
                  </a:lnTo>
                  <a:lnTo>
                    <a:pt x="204108" y="37918"/>
                  </a:lnTo>
                  <a:lnTo>
                    <a:pt x="146891" y="58299"/>
                  </a:lnTo>
                  <a:lnTo>
                    <a:pt x="97306" y="82594"/>
                  </a:lnTo>
                  <a:lnTo>
                    <a:pt x="56588" y="109950"/>
                  </a:lnTo>
                  <a:lnTo>
                    <a:pt x="25974" y="139518"/>
                  </a:lnTo>
                  <a:lnTo>
                    <a:pt x="0" y="201882"/>
                  </a:lnTo>
                  <a:lnTo>
                    <a:pt x="6542" y="230940"/>
                  </a:lnTo>
                  <a:lnTo>
                    <a:pt x="53831" y="293426"/>
                  </a:lnTo>
                  <a:lnTo>
                    <a:pt x="91212" y="324576"/>
                  </a:lnTo>
                  <a:lnTo>
                    <a:pt x="135505" y="354144"/>
                  </a:lnTo>
                  <a:lnTo>
                    <a:pt x="185028" y="380992"/>
                  </a:lnTo>
                  <a:lnTo>
                    <a:pt x="238097" y="403980"/>
                  </a:lnTo>
                  <a:lnTo>
                    <a:pt x="295944" y="422762"/>
                  </a:lnTo>
                  <a:lnTo>
                    <a:pt x="353656" y="436173"/>
                  </a:lnTo>
                  <a:lnTo>
                    <a:pt x="408911" y="445084"/>
                  </a:lnTo>
                  <a:lnTo>
                    <a:pt x="459386" y="450369"/>
                  </a:lnTo>
                  <a:lnTo>
                    <a:pt x="502759" y="452900"/>
                  </a:lnTo>
                  <a:lnTo>
                    <a:pt x="536706" y="453550"/>
                  </a:lnTo>
                  <a:lnTo>
                    <a:pt x="580505" y="449017"/>
                  </a:lnTo>
                  <a:lnTo>
                    <a:pt x="621301" y="436018"/>
                  </a:lnTo>
                  <a:lnTo>
                    <a:pt x="658218" y="415450"/>
                  </a:lnTo>
                  <a:lnTo>
                    <a:pt x="690383" y="388210"/>
                  </a:lnTo>
                  <a:lnTo>
                    <a:pt x="716922" y="355195"/>
                  </a:lnTo>
                  <a:lnTo>
                    <a:pt x="736960" y="317304"/>
                  </a:lnTo>
                  <a:lnTo>
                    <a:pt x="749624" y="275432"/>
                  </a:lnTo>
                  <a:lnTo>
                    <a:pt x="754039" y="230478"/>
                  </a:lnTo>
                  <a:lnTo>
                    <a:pt x="748253" y="180090"/>
                  </a:lnTo>
                  <a:lnTo>
                    <a:pt x="731795" y="134919"/>
                  </a:lnTo>
                  <a:lnTo>
                    <a:pt x="706016" y="95539"/>
                  </a:lnTo>
                  <a:lnTo>
                    <a:pt x="672267" y="62524"/>
                  </a:lnTo>
                  <a:lnTo>
                    <a:pt x="631898" y="36447"/>
                  </a:lnTo>
                  <a:lnTo>
                    <a:pt x="586261" y="17883"/>
                  </a:lnTo>
                  <a:lnTo>
                    <a:pt x="536706" y="7406"/>
                  </a:lnTo>
                  <a:lnTo>
                    <a:pt x="473576" y="1111"/>
                  </a:lnTo>
                  <a:lnTo>
                    <a:pt x="433764" y="0"/>
                  </a:lnTo>
                  <a:close/>
                </a:path>
              </a:pathLst>
            </a:custGeom>
            <a:solidFill>
              <a:srgbClr val="0A0A13"/>
            </a:solidFill>
          </p:spPr>
          <p:txBody>
            <a:bodyPr wrap="square" lIns="0" tIns="0" rIns="0" bIns="0" rtlCol="0"/>
            <a:lstStyle/>
            <a:p>
              <a:pPr defTabSz="591525"/>
              <a:endParaRPr sz="1164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911946" y="6987064"/>
              <a:ext cx="442007" cy="37339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7261871" y="7006143"/>
              <a:ext cx="334645" cy="363855"/>
            </a:xfrm>
            <a:custGeom>
              <a:avLst/>
              <a:gdLst/>
              <a:ahLst/>
              <a:cxnLst/>
              <a:rect l="l" t="t" r="r" b="b"/>
              <a:pathLst>
                <a:path w="334644" h="363854">
                  <a:moveTo>
                    <a:pt x="177575" y="0"/>
                  </a:moveTo>
                  <a:lnTo>
                    <a:pt x="132763" y="3964"/>
                  </a:lnTo>
                  <a:lnTo>
                    <a:pt x="91778" y="20020"/>
                  </a:lnTo>
                  <a:lnTo>
                    <a:pt x="56315" y="46527"/>
                  </a:lnTo>
                  <a:lnTo>
                    <a:pt x="28067" y="81843"/>
                  </a:lnTo>
                  <a:lnTo>
                    <a:pt x="8731" y="124328"/>
                  </a:lnTo>
                  <a:lnTo>
                    <a:pt x="0" y="172340"/>
                  </a:lnTo>
                  <a:lnTo>
                    <a:pt x="3222" y="221045"/>
                  </a:lnTo>
                  <a:lnTo>
                    <a:pt x="17602" y="265467"/>
                  </a:lnTo>
                  <a:lnTo>
                    <a:pt x="41645" y="303780"/>
                  </a:lnTo>
                  <a:lnTo>
                    <a:pt x="73856" y="334158"/>
                  </a:lnTo>
                  <a:lnTo>
                    <a:pt x="112743" y="354776"/>
                  </a:lnTo>
                  <a:lnTo>
                    <a:pt x="156811" y="363810"/>
                  </a:lnTo>
                  <a:lnTo>
                    <a:pt x="201639" y="359852"/>
                  </a:lnTo>
                  <a:lnTo>
                    <a:pt x="242630" y="343795"/>
                  </a:lnTo>
                  <a:lnTo>
                    <a:pt x="258055" y="332262"/>
                  </a:lnTo>
                  <a:lnTo>
                    <a:pt x="159890" y="332262"/>
                  </a:lnTo>
                  <a:lnTo>
                    <a:pt x="116332" y="322083"/>
                  </a:lnTo>
                  <a:lnTo>
                    <a:pt x="79344" y="298569"/>
                  </a:lnTo>
                  <a:lnTo>
                    <a:pt x="51074" y="264321"/>
                  </a:lnTo>
                  <a:lnTo>
                    <a:pt x="33672" y="221940"/>
                  </a:lnTo>
                  <a:lnTo>
                    <a:pt x="29287" y="174026"/>
                  </a:lnTo>
                  <a:lnTo>
                    <a:pt x="39099" y="126936"/>
                  </a:lnTo>
                  <a:lnTo>
                    <a:pt x="61210" y="86811"/>
                  </a:lnTo>
                  <a:lnTo>
                    <a:pt x="93187" y="55997"/>
                  </a:lnTo>
                  <a:lnTo>
                    <a:pt x="132598" y="36842"/>
                  </a:lnTo>
                  <a:lnTo>
                    <a:pt x="177010" y="31695"/>
                  </a:lnTo>
                  <a:lnTo>
                    <a:pt x="262701" y="31695"/>
                  </a:lnTo>
                  <a:lnTo>
                    <a:pt x="260535" y="29653"/>
                  </a:lnTo>
                  <a:lnTo>
                    <a:pt x="221647" y="9036"/>
                  </a:lnTo>
                  <a:lnTo>
                    <a:pt x="177575" y="0"/>
                  </a:lnTo>
                  <a:close/>
                </a:path>
                <a:path w="334644" h="363854">
                  <a:moveTo>
                    <a:pt x="262701" y="31695"/>
                  </a:moveTo>
                  <a:lnTo>
                    <a:pt x="177010" y="31695"/>
                  </a:lnTo>
                  <a:lnTo>
                    <a:pt x="220567" y="41867"/>
                  </a:lnTo>
                  <a:lnTo>
                    <a:pt x="257553" y="65380"/>
                  </a:lnTo>
                  <a:lnTo>
                    <a:pt x="285819" y="99629"/>
                  </a:lnTo>
                  <a:lnTo>
                    <a:pt x="303219" y="142008"/>
                  </a:lnTo>
                  <a:lnTo>
                    <a:pt x="307603" y="189910"/>
                  </a:lnTo>
                  <a:lnTo>
                    <a:pt x="297789" y="237015"/>
                  </a:lnTo>
                  <a:lnTo>
                    <a:pt x="275684" y="277141"/>
                  </a:lnTo>
                  <a:lnTo>
                    <a:pt x="243715" y="307951"/>
                  </a:lnTo>
                  <a:lnTo>
                    <a:pt x="204307" y="327104"/>
                  </a:lnTo>
                  <a:lnTo>
                    <a:pt x="159890" y="332262"/>
                  </a:lnTo>
                  <a:lnTo>
                    <a:pt x="258055" y="332262"/>
                  </a:lnTo>
                  <a:lnTo>
                    <a:pt x="278092" y="317280"/>
                  </a:lnTo>
                  <a:lnTo>
                    <a:pt x="306333" y="281951"/>
                  </a:lnTo>
                  <a:lnTo>
                    <a:pt x="325663" y="239450"/>
                  </a:lnTo>
                  <a:lnTo>
                    <a:pt x="334387" y="191418"/>
                  </a:lnTo>
                  <a:lnTo>
                    <a:pt x="331165" y="142731"/>
                  </a:lnTo>
                  <a:lnTo>
                    <a:pt x="316787" y="98325"/>
                  </a:lnTo>
                  <a:lnTo>
                    <a:pt x="292746" y="60024"/>
                  </a:lnTo>
                  <a:lnTo>
                    <a:pt x="262701" y="316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91525"/>
              <a:endParaRPr sz="1164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323651" y="7079134"/>
              <a:ext cx="143985" cy="21787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6084775" y="6123830"/>
              <a:ext cx="2014855" cy="1405890"/>
            </a:xfrm>
            <a:custGeom>
              <a:avLst/>
              <a:gdLst/>
              <a:ahLst/>
              <a:cxnLst/>
              <a:rect l="l" t="t" r="r" b="b"/>
              <a:pathLst>
                <a:path w="2014855" h="1405890">
                  <a:moveTo>
                    <a:pt x="151685" y="1286689"/>
                  </a:moveTo>
                  <a:lnTo>
                    <a:pt x="96048" y="1290891"/>
                  </a:lnTo>
                  <a:lnTo>
                    <a:pt x="40110" y="1328430"/>
                  </a:lnTo>
                  <a:lnTo>
                    <a:pt x="0" y="1405779"/>
                  </a:lnTo>
                  <a:lnTo>
                    <a:pt x="151685" y="1286689"/>
                  </a:lnTo>
                  <a:close/>
                </a:path>
                <a:path w="2014855" h="1405890">
                  <a:moveTo>
                    <a:pt x="879130" y="1282579"/>
                  </a:moveTo>
                  <a:lnTo>
                    <a:pt x="206123" y="1282579"/>
                  </a:lnTo>
                  <a:lnTo>
                    <a:pt x="408647" y="1292913"/>
                  </a:lnTo>
                  <a:lnTo>
                    <a:pt x="610069" y="1296542"/>
                  </a:lnTo>
                  <a:lnTo>
                    <a:pt x="798336" y="1288815"/>
                  </a:lnTo>
                  <a:lnTo>
                    <a:pt x="879130" y="1282579"/>
                  </a:lnTo>
                  <a:close/>
                </a:path>
                <a:path w="2014855" h="1405890">
                  <a:moveTo>
                    <a:pt x="1940380" y="0"/>
                  </a:moveTo>
                  <a:lnTo>
                    <a:pt x="1856636" y="2771"/>
                  </a:lnTo>
                  <a:lnTo>
                    <a:pt x="1799968" y="14635"/>
                  </a:lnTo>
                  <a:lnTo>
                    <a:pt x="1762756" y="30736"/>
                  </a:lnTo>
                  <a:lnTo>
                    <a:pt x="151685" y="1286689"/>
                  </a:lnTo>
                  <a:lnTo>
                    <a:pt x="206123" y="1282579"/>
                  </a:lnTo>
                  <a:lnTo>
                    <a:pt x="879130" y="1282579"/>
                  </a:lnTo>
                  <a:lnTo>
                    <a:pt x="937593" y="1278066"/>
                  </a:lnTo>
                  <a:lnTo>
                    <a:pt x="991980" y="1272631"/>
                  </a:lnTo>
                  <a:lnTo>
                    <a:pt x="1974651" y="125388"/>
                  </a:lnTo>
                  <a:lnTo>
                    <a:pt x="2014641" y="79806"/>
                  </a:lnTo>
                  <a:lnTo>
                    <a:pt x="2014641" y="4295"/>
                  </a:lnTo>
                  <a:lnTo>
                    <a:pt x="1940380" y="0"/>
                  </a:lnTo>
                  <a:close/>
                </a:path>
              </a:pathLst>
            </a:custGeom>
            <a:solidFill>
              <a:srgbClr val="0A0A13"/>
            </a:solidFill>
          </p:spPr>
          <p:txBody>
            <a:bodyPr wrap="square" lIns="0" tIns="0" rIns="0" bIns="0" rtlCol="0"/>
            <a:lstStyle/>
            <a:p>
              <a:pPr defTabSz="591525"/>
              <a:endParaRPr sz="1164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327827" y="6155571"/>
              <a:ext cx="1750394" cy="1287447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6966825" y="6276423"/>
              <a:ext cx="971550" cy="1050925"/>
            </a:xfrm>
            <a:custGeom>
              <a:avLst/>
              <a:gdLst/>
              <a:ahLst/>
              <a:cxnLst/>
              <a:rect l="l" t="t" r="r" b="b"/>
              <a:pathLst>
                <a:path w="971550" h="1050925">
                  <a:moveTo>
                    <a:pt x="968545" y="0"/>
                  </a:moveTo>
                  <a:lnTo>
                    <a:pt x="934472" y="22854"/>
                  </a:lnTo>
                  <a:lnTo>
                    <a:pt x="33955" y="947003"/>
                  </a:lnTo>
                  <a:lnTo>
                    <a:pt x="5980" y="1020793"/>
                  </a:lnTo>
                  <a:lnTo>
                    <a:pt x="0" y="1050305"/>
                  </a:lnTo>
                  <a:lnTo>
                    <a:pt x="19026" y="1039965"/>
                  </a:lnTo>
                  <a:lnTo>
                    <a:pt x="66069" y="994196"/>
                  </a:lnTo>
                  <a:lnTo>
                    <a:pt x="240302" y="808583"/>
                  </a:lnTo>
                  <a:lnTo>
                    <a:pt x="542942" y="480845"/>
                  </a:lnTo>
                  <a:lnTo>
                    <a:pt x="830068" y="168609"/>
                  </a:lnTo>
                  <a:lnTo>
                    <a:pt x="957760" y="29503"/>
                  </a:lnTo>
                  <a:lnTo>
                    <a:pt x="970942" y="7426"/>
                  </a:lnTo>
                  <a:lnTo>
                    <a:pt x="9685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91525"/>
              <a:endParaRPr sz="1164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15068566" y="6984176"/>
              <a:ext cx="2338070" cy="1606550"/>
            </a:xfrm>
            <a:custGeom>
              <a:avLst/>
              <a:gdLst/>
              <a:ahLst/>
              <a:cxnLst/>
              <a:rect l="l" t="t" r="r" b="b"/>
              <a:pathLst>
                <a:path w="2338069" h="1606550">
                  <a:moveTo>
                    <a:pt x="1991552" y="0"/>
                  </a:moveTo>
                  <a:lnTo>
                    <a:pt x="598474" y="282619"/>
                  </a:lnTo>
                  <a:lnTo>
                    <a:pt x="1241" y="660447"/>
                  </a:lnTo>
                  <a:lnTo>
                    <a:pt x="1196" y="661063"/>
                  </a:lnTo>
                  <a:lnTo>
                    <a:pt x="0" y="709850"/>
                  </a:lnTo>
                  <a:lnTo>
                    <a:pt x="1196" y="758646"/>
                  </a:lnTo>
                  <a:lnTo>
                    <a:pt x="4747" y="806821"/>
                  </a:lnTo>
                  <a:lnTo>
                    <a:pt x="10598" y="854321"/>
                  </a:lnTo>
                  <a:lnTo>
                    <a:pt x="18692" y="901089"/>
                  </a:lnTo>
                  <a:lnTo>
                    <a:pt x="28973" y="947070"/>
                  </a:lnTo>
                  <a:lnTo>
                    <a:pt x="41385" y="992207"/>
                  </a:lnTo>
                  <a:lnTo>
                    <a:pt x="55872" y="1036444"/>
                  </a:lnTo>
                  <a:lnTo>
                    <a:pt x="72379" y="1079725"/>
                  </a:lnTo>
                  <a:lnTo>
                    <a:pt x="90849" y="1121995"/>
                  </a:lnTo>
                  <a:lnTo>
                    <a:pt x="111226" y="1163198"/>
                  </a:lnTo>
                  <a:lnTo>
                    <a:pt x="133454" y="1203276"/>
                  </a:lnTo>
                  <a:lnTo>
                    <a:pt x="157477" y="1242176"/>
                  </a:lnTo>
                  <a:lnTo>
                    <a:pt x="183240" y="1279839"/>
                  </a:lnTo>
                  <a:lnTo>
                    <a:pt x="210686" y="1316211"/>
                  </a:lnTo>
                  <a:lnTo>
                    <a:pt x="239759" y="1351236"/>
                  </a:lnTo>
                  <a:lnTo>
                    <a:pt x="270403" y="1384857"/>
                  </a:lnTo>
                  <a:lnTo>
                    <a:pt x="302563" y="1417019"/>
                  </a:lnTo>
                  <a:lnTo>
                    <a:pt x="336181" y="1447665"/>
                  </a:lnTo>
                  <a:lnTo>
                    <a:pt x="371203" y="1476739"/>
                  </a:lnTo>
                  <a:lnTo>
                    <a:pt x="407572" y="1504187"/>
                  </a:lnTo>
                  <a:lnTo>
                    <a:pt x="445233" y="1529951"/>
                  </a:lnTo>
                  <a:lnTo>
                    <a:pt x="1585931" y="1605982"/>
                  </a:lnTo>
                  <a:lnTo>
                    <a:pt x="2337458" y="793536"/>
                  </a:lnTo>
                  <a:lnTo>
                    <a:pt x="2111245" y="322524"/>
                  </a:lnTo>
                  <a:lnTo>
                    <a:pt x="2137841" y="302566"/>
                  </a:lnTo>
                  <a:lnTo>
                    <a:pt x="1991552" y="0"/>
                  </a:lnTo>
                  <a:close/>
                </a:path>
              </a:pathLst>
            </a:custGeom>
            <a:solidFill>
              <a:srgbClr val="0A0A13"/>
            </a:solidFill>
          </p:spPr>
          <p:txBody>
            <a:bodyPr wrap="square" lIns="0" tIns="0" rIns="0" bIns="0" rtlCol="0"/>
            <a:lstStyle/>
            <a:p>
              <a:pPr defTabSz="591525"/>
              <a:endParaRPr sz="1164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15078956" y="7689055"/>
              <a:ext cx="1536065" cy="864869"/>
            </a:xfrm>
            <a:custGeom>
              <a:avLst/>
              <a:gdLst/>
              <a:ahLst/>
              <a:cxnLst/>
              <a:rect l="l" t="t" r="r" b="b"/>
              <a:pathLst>
                <a:path w="1536065" h="864870">
                  <a:moveTo>
                    <a:pt x="1259679" y="275928"/>
                  </a:moveTo>
                  <a:lnTo>
                    <a:pt x="1233094" y="295896"/>
                  </a:lnTo>
                  <a:lnTo>
                    <a:pt x="738711" y="335801"/>
                  </a:lnTo>
                  <a:lnTo>
                    <a:pt x="978086" y="834592"/>
                  </a:lnTo>
                  <a:lnTo>
                    <a:pt x="1535650" y="864549"/>
                  </a:lnTo>
                  <a:lnTo>
                    <a:pt x="1259679" y="275928"/>
                  </a:lnTo>
                  <a:close/>
                </a:path>
                <a:path w="1536065" h="864870">
                  <a:moveTo>
                    <a:pt x="1086805" y="0"/>
                  </a:moveTo>
                  <a:lnTo>
                    <a:pt x="584758" y="66500"/>
                  </a:lnTo>
                  <a:lnTo>
                    <a:pt x="694471" y="305865"/>
                  </a:lnTo>
                  <a:lnTo>
                    <a:pt x="1206466" y="262651"/>
                  </a:lnTo>
                  <a:lnTo>
                    <a:pt x="1086805" y="0"/>
                  </a:lnTo>
                  <a:close/>
                </a:path>
                <a:path w="1536065" h="864870">
                  <a:moveTo>
                    <a:pt x="179126" y="123022"/>
                  </a:moveTo>
                  <a:lnTo>
                    <a:pt x="0" y="147728"/>
                  </a:lnTo>
                  <a:lnTo>
                    <a:pt x="211" y="149442"/>
                  </a:lnTo>
                  <a:lnTo>
                    <a:pt x="8305" y="196210"/>
                  </a:lnTo>
                  <a:lnTo>
                    <a:pt x="18586" y="242191"/>
                  </a:lnTo>
                  <a:lnTo>
                    <a:pt x="30998" y="287328"/>
                  </a:lnTo>
                  <a:lnTo>
                    <a:pt x="45485" y="331565"/>
                  </a:lnTo>
                  <a:lnTo>
                    <a:pt x="59558" y="368464"/>
                  </a:lnTo>
                  <a:lnTo>
                    <a:pt x="288840" y="349109"/>
                  </a:lnTo>
                  <a:lnTo>
                    <a:pt x="179126" y="123022"/>
                  </a:lnTo>
                  <a:close/>
                </a:path>
                <a:path w="1536065" h="864870">
                  <a:moveTo>
                    <a:pt x="345351" y="379025"/>
                  </a:moveTo>
                  <a:lnTo>
                    <a:pt x="72915" y="399845"/>
                  </a:lnTo>
                  <a:lnTo>
                    <a:pt x="80462" y="417116"/>
                  </a:lnTo>
                  <a:lnTo>
                    <a:pt x="100839" y="458319"/>
                  </a:lnTo>
                  <a:lnTo>
                    <a:pt x="123067" y="498397"/>
                  </a:lnTo>
                  <a:lnTo>
                    <a:pt x="147090" y="537297"/>
                  </a:lnTo>
                  <a:lnTo>
                    <a:pt x="172244" y="574071"/>
                  </a:lnTo>
                  <a:lnTo>
                    <a:pt x="415182" y="528737"/>
                  </a:lnTo>
                  <a:lnTo>
                    <a:pt x="345351" y="379025"/>
                  </a:lnTo>
                  <a:close/>
                </a:path>
              </a:pathLst>
            </a:custGeom>
            <a:solidFill>
              <a:srgbClr val="C6C7C9"/>
            </a:solidFill>
          </p:spPr>
          <p:txBody>
            <a:bodyPr wrap="square" lIns="0" tIns="0" rIns="0" bIns="0" rtlCol="0"/>
            <a:lstStyle/>
            <a:p>
              <a:pPr defTabSz="591525"/>
              <a:endParaRPr sz="1164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15068567" y="7025103"/>
              <a:ext cx="2291080" cy="1519555"/>
            </a:xfrm>
            <a:custGeom>
              <a:avLst/>
              <a:gdLst/>
              <a:ahLst/>
              <a:cxnLst/>
              <a:rect l="l" t="t" r="r" b="b"/>
              <a:pathLst>
                <a:path w="2291080" h="1519554">
                  <a:moveTo>
                    <a:pt x="2089993" y="305896"/>
                  </a:moveTo>
                  <a:lnTo>
                    <a:pt x="1305337" y="914359"/>
                  </a:lnTo>
                  <a:lnTo>
                    <a:pt x="1587946" y="1519534"/>
                  </a:lnTo>
                  <a:lnTo>
                    <a:pt x="2290720" y="719925"/>
                  </a:lnTo>
                  <a:lnTo>
                    <a:pt x="2089993" y="305896"/>
                  </a:lnTo>
                  <a:close/>
                </a:path>
                <a:path w="2291080" h="1519554">
                  <a:moveTo>
                    <a:pt x="1983599" y="6649"/>
                  </a:moveTo>
                  <a:lnTo>
                    <a:pt x="1135771" y="645017"/>
                  </a:lnTo>
                  <a:lnTo>
                    <a:pt x="1255474" y="907700"/>
                  </a:lnTo>
                  <a:lnTo>
                    <a:pt x="2099983" y="249385"/>
                  </a:lnTo>
                  <a:lnTo>
                    <a:pt x="1983599" y="6649"/>
                  </a:lnTo>
                  <a:close/>
                </a:path>
                <a:path w="2291080" h="1519554">
                  <a:moveTo>
                    <a:pt x="1075899" y="172895"/>
                  </a:moveTo>
                  <a:lnTo>
                    <a:pt x="617106" y="262672"/>
                  </a:lnTo>
                  <a:lnTo>
                    <a:pt x="666" y="641757"/>
                  </a:lnTo>
                  <a:lnTo>
                    <a:pt x="0" y="668924"/>
                  </a:lnTo>
                  <a:lnTo>
                    <a:pt x="1196" y="717719"/>
                  </a:lnTo>
                  <a:lnTo>
                    <a:pt x="4747" y="765895"/>
                  </a:lnTo>
                  <a:lnTo>
                    <a:pt x="5710" y="773711"/>
                  </a:lnTo>
                  <a:lnTo>
                    <a:pt x="191528" y="748102"/>
                  </a:lnTo>
                  <a:lnTo>
                    <a:pt x="1075899" y="172895"/>
                  </a:lnTo>
                  <a:close/>
                </a:path>
                <a:path w="2291080" h="1519554">
                  <a:moveTo>
                    <a:pt x="1933726" y="0"/>
                  </a:moveTo>
                  <a:lnTo>
                    <a:pt x="1478232" y="96426"/>
                  </a:lnTo>
                  <a:lnTo>
                    <a:pt x="623766" y="688230"/>
                  </a:lnTo>
                  <a:lnTo>
                    <a:pt x="1102547" y="621740"/>
                  </a:lnTo>
                  <a:lnTo>
                    <a:pt x="19337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91525"/>
              <a:endParaRPr sz="1164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15457570" y="8028179"/>
              <a:ext cx="560070" cy="499109"/>
            </a:xfrm>
            <a:custGeom>
              <a:avLst/>
              <a:gdLst/>
              <a:ahLst/>
              <a:cxnLst/>
              <a:rect l="l" t="t" r="r" b="b"/>
              <a:pathLst>
                <a:path w="560069" h="499109">
                  <a:moveTo>
                    <a:pt x="320178" y="0"/>
                  </a:moveTo>
                  <a:lnTo>
                    <a:pt x="0" y="36564"/>
                  </a:lnTo>
                  <a:lnTo>
                    <a:pt x="219438" y="488833"/>
                  </a:lnTo>
                  <a:lnTo>
                    <a:pt x="559585" y="498812"/>
                  </a:lnTo>
                  <a:lnTo>
                    <a:pt x="320178" y="0"/>
                  </a:lnTo>
                  <a:close/>
                </a:path>
              </a:pathLst>
            </a:custGeom>
            <a:solidFill>
              <a:srgbClr val="9B0A0D"/>
            </a:solidFill>
          </p:spPr>
          <p:txBody>
            <a:bodyPr wrap="square" lIns="0" tIns="0" rIns="0" bIns="0" rtlCol="0"/>
            <a:lstStyle/>
            <a:p>
              <a:pPr defTabSz="591525"/>
              <a:endParaRPr sz="1164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15287988" y="7758873"/>
              <a:ext cx="455930" cy="276225"/>
            </a:xfrm>
            <a:custGeom>
              <a:avLst/>
              <a:gdLst/>
              <a:ahLst/>
              <a:cxnLst/>
              <a:rect l="l" t="t" r="r" b="b"/>
              <a:pathLst>
                <a:path w="455930" h="276225">
                  <a:moveTo>
                    <a:pt x="345800" y="0"/>
                  </a:moveTo>
                  <a:lnTo>
                    <a:pt x="0" y="49851"/>
                  </a:lnTo>
                  <a:lnTo>
                    <a:pt x="113054" y="275960"/>
                  </a:lnTo>
                  <a:lnTo>
                    <a:pt x="455514" y="242715"/>
                  </a:lnTo>
                  <a:lnTo>
                    <a:pt x="345800" y="0"/>
                  </a:lnTo>
                  <a:close/>
                </a:path>
              </a:pathLst>
            </a:custGeom>
            <a:solidFill>
              <a:srgbClr val="B01116"/>
            </a:solidFill>
          </p:spPr>
          <p:txBody>
            <a:bodyPr wrap="square" lIns="0" tIns="0" rIns="0" bIns="0" rtlCol="0"/>
            <a:lstStyle/>
            <a:p>
              <a:pPr defTabSz="591525"/>
              <a:endParaRPr sz="1164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15294669" y="7133797"/>
              <a:ext cx="1183640" cy="645160"/>
            </a:xfrm>
            <a:custGeom>
              <a:avLst/>
              <a:gdLst/>
              <a:ahLst/>
              <a:cxnLst/>
              <a:rect l="l" t="t" r="r" b="b"/>
              <a:pathLst>
                <a:path w="1183640" h="645159">
                  <a:moveTo>
                    <a:pt x="1183618" y="0"/>
                  </a:moveTo>
                  <a:lnTo>
                    <a:pt x="827849" y="89777"/>
                  </a:lnTo>
                  <a:lnTo>
                    <a:pt x="0" y="645017"/>
                  </a:lnTo>
                  <a:lnTo>
                    <a:pt x="339120" y="585175"/>
                  </a:lnTo>
                  <a:lnTo>
                    <a:pt x="1183618" y="0"/>
                  </a:lnTo>
                  <a:close/>
                </a:path>
              </a:pathLst>
            </a:custGeom>
            <a:solidFill>
              <a:srgbClr val="CD181E"/>
            </a:solidFill>
          </p:spPr>
          <p:txBody>
            <a:bodyPr wrap="square" lIns="0" tIns="0" rIns="0" bIns="0" rtlCol="0"/>
            <a:lstStyle/>
            <a:p>
              <a:pPr defTabSz="591525"/>
              <a:endParaRPr sz="1164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16373918" y="7330668"/>
              <a:ext cx="831215" cy="720090"/>
            </a:xfrm>
            <a:custGeom>
              <a:avLst/>
              <a:gdLst/>
              <a:ahLst/>
              <a:cxnLst/>
              <a:rect l="l" t="t" r="r" b="b"/>
              <a:pathLst>
                <a:path w="831215" h="720090">
                  <a:moveTo>
                    <a:pt x="784583" y="0"/>
                  </a:moveTo>
                  <a:lnTo>
                    <a:pt x="0" y="608787"/>
                  </a:lnTo>
                  <a:lnTo>
                    <a:pt x="51841" y="719821"/>
                  </a:lnTo>
                  <a:lnTo>
                    <a:pt x="831136" y="96415"/>
                  </a:lnTo>
                  <a:lnTo>
                    <a:pt x="784583" y="0"/>
                  </a:lnTo>
                  <a:close/>
                </a:path>
              </a:pathLst>
            </a:custGeom>
            <a:solidFill>
              <a:srgbClr val="E0E2E3"/>
            </a:solidFill>
          </p:spPr>
          <p:txBody>
            <a:bodyPr wrap="square" lIns="0" tIns="0" rIns="0" bIns="0" rtlCol="0"/>
            <a:lstStyle/>
            <a:p>
              <a:pPr defTabSz="591525"/>
              <a:endParaRPr sz="1164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15151774" y="7964988"/>
              <a:ext cx="1235710" cy="201295"/>
            </a:xfrm>
            <a:custGeom>
              <a:avLst/>
              <a:gdLst/>
              <a:ahLst/>
              <a:cxnLst/>
              <a:rect l="l" t="t" r="r" b="b"/>
              <a:pathLst>
                <a:path w="1235709" h="201295">
                  <a:moveTo>
                    <a:pt x="306781" y="176530"/>
                  </a:moveTo>
                  <a:lnTo>
                    <a:pt x="272529" y="103098"/>
                  </a:lnTo>
                  <a:lnTo>
                    <a:pt x="0" y="123698"/>
                  </a:lnTo>
                  <a:lnTo>
                    <a:pt x="7632" y="141185"/>
                  </a:lnTo>
                  <a:lnTo>
                    <a:pt x="28016" y="182397"/>
                  </a:lnTo>
                  <a:lnTo>
                    <a:pt x="38303" y="200939"/>
                  </a:lnTo>
                  <a:lnTo>
                    <a:pt x="306781" y="176530"/>
                  </a:lnTo>
                  <a:close/>
                </a:path>
                <a:path w="1235709" h="201295">
                  <a:moveTo>
                    <a:pt x="1235252" y="103098"/>
                  </a:moveTo>
                  <a:lnTo>
                    <a:pt x="1186853" y="0"/>
                  </a:lnTo>
                  <a:lnTo>
                    <a:pt x="1160272" y="19964"/>
                  </a:lnTo>
                  <a:lnTo>
                    <a:pt x="681494" y="59880"/>
                  </a:lnTo>
                  <a:lnTo>
                    <a:pt x="665886" y="59880"/>
                  </a:lnTo>
                  <a:lnTo>
                    <a:pt x="695794" y="129679"/>
                  </a:lnTo>
                  <a:lnTo>
                    <a:pt x="1235252" y="103098"/>
                  </a:lnTo>
                  <a:close/>
                </a:path>
              </a:pathLst>
            </a:custGeom>
            <a:solidFill>
              <a:srgbClr val="929496"/>
            </a:solidFill>
          </p:spPr>
          <p:txBody>
            <a:bodyPr wrap="square" lIns="0" tIns="0" rIns="0" bIns="0" rtlCol="0"/>
            <a:lstStyle/>
            <a:p>
              <a:pPr defTabSz="591525"/>
              <a:endParaRPr sz="1164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15020622" y="8361417"/>
              <a:ext cx="754380" cy="454025"/>
            </a:xfrm>
            <a:custGeom>
              <a:avLst/>
              <a:gdLst/>
              <a:ahLst/>
              <a:cxnLst/>
              <a:rect l="l" t="t" r="r" b="b"/>
              <a:pathLst>
                <a:path w="754380" h="454025">
                  <a:moveTo>
                    <a:pt x="433775" y="0"/>
                  </a:moveTo>
                  <a:lnTo>
                    <a:pt x="387579" y="1887"/>
                  </a:lnTo>
                  <a:lnTo>
                    <a:pt x="334343" y="8012"/>
                  </a:lnTo>
                  <a:lnTo>
                    <a:pt x="273403" y="19607"/>
                  </a:lnTo>
                  <a:lnTo>
                    <a:pt x="204098" y="37908"/>
                  </a:lnTo>
                  <a:lnTo>
                    <a:pt x="146889" y="58285"/>
                  </a:lnTo>
                  <a:lnTo>
                    <a:pt x="97307" y="82578"/>
                  </a:lnTo>
                  <a:lnTo>
                    <a:pt x="56591" y="109934"/>
                  </a:lnTo>
                  <a:lnTo>
                    <a:pt x="25976" y="139501"/>
                  </a:lnTo>
                  <a:lnTo>
                    <a:pt x="0" y="201861"/>
                  </a:lnTo>
                  <a:lnTo>
                    <a:pt x="6541" y="230916"/>
                  </a:lnTo>
                  <a:lnTo>
                    <a:pt x="53827" y="293403"/>
                  </a:lnTo>
                  <a:lnTo>
                    <a:pt x="91209" y="324554"/>
                  </a:lnTo>
                  <a:lnTo>
                    <a:pt x="135507" y="354122"/>
                  </a:lnTo>
                  <a:lnTo>
                    <a:pt x="185041" y="380967"/>
                  </a:lnTo>
                  <a:lnTo>
                    <a:pt x="238128" y="403949"/>
                  </a:lnTo>
                  <a:lnTo>
                    <a:pt x="295967" y="422736"/>
                  </a:lnTo>
                  <a:lnTo>
                    <a:pt x="353675" y="436151"/>
                  </a:lnTo>
                  <a:lnTo>
                    <a:pt x="408929" y="445067"/>
                  </a:lnTo>
                  <a:lnTo>
                    <a:pt x="459405" y="450355"/>
                  </a:lnTo>
                  <a:lnTo>
                    <a:pt x="502779" y="452888"/>
                  </a:lnTo>
                  <a:lnTo>
                    <a:pt x="536727" y="453539"/>
                  </a:lnTo>
                  <a:lnTo>
                    <a:pt x="580526" y="449006"/>
                  </a:lnTo>
                  <a:lnTo>
                    <a:pt x="621320" y="436006"/>
                  </a:lnTo>
                  <a:lnTo>
                    <a:pt x="658236" y="415437"/>
                  </a:lnTo>
                  <a:lnTo>
                    <a:pt x="690399" y="388195"/>
                  </a:lnTo>
                  <a:lnTo>
                    <a:pt x="716935" y="355180"/>
                  </a:lnTo>
                  <a:lnTo>
                    <a:pt x="736972" y="317288"/>
                  </a:lnTo>
                  <a:lnTo>
                    <a:pt x="749635" y="275418"/>
                  </a:lnTo>
                  <a:lnTo>
                    <a:pt x="754050" y="230467"/>
                  </a:lnTo>
                  <a:lnTo>
                    <a:pt x="748265" y="180079"/>
                  </a:lnTo>
                  <a:lnTo>
                    <a:pt x="731809" y="134909"/>
                  </a:lnTo>
                  <a:lnTo>
                    <a:pt x="706034" y="95529"/>
                  </a:lnTo>
                  <a:lnTo>
                    <a:pt x="672288" y="62515"/>
                  </a:lnTo>
                  <a:lnTo>
                    <a:pt x="631921" y="36440"/>
                  </a:lnTo>
                  <a:lnTo>
                    <a:pt x="586284" y="17879"/>
                  </a:lnTo>
                  <a:lnTo>
                    <a:pt x="536727" y="7406"/>
                  </a:lnTo>
                  <a:lnTo>
                    <a:pt x="473590" y="1113"/>
                  </a:lnTo>
                  <a:lnTo>
                    <a:pt x="433775" y="0"/>
                  </a:lnTo>
                  <a:close/>
                </a:path>
              </a:pathLst>
            </a:custGeom>
            <a:solidFill>
              <a:srgbClr val="0A0A13"/>
            </a:solidFill>
          </p:spPr>
          <p:txBody>
            <a:bodyPr wrap="square" lIns="0" tIns="0" rIns="0" bIns="0" rtlCol="0"/>
            <a:lstStyle/>
            <a:p>
              <a:pPr defTabSz="591525"/>
              <a:endParaRPr sz="1164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059206" y="8396026"/>
              <a:ext cx="442017" cy="373412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5409141" y="8415123"/>
              <a:ext cx="334645" cy="363855"/>
            </a:xfrm>
            <a:custGeom>
              <a:avLst/>
              <a:gdLst/>
              <a:ahLst/>
              <a:cxnLst/>
              <a:rect l="l" t="t" r="r" b="b"/>
              <a:pathLst>
                <a:path w="334644" h="363854">
                  <a:moveTo>
                    <a:pt x="177565" y="0"/>
                  </a:moveTo>
                  <a:lnTo>
                    <a:pt x="132750" y="3957"/>
                  </a:lnTo>
                  <a:lnTo>
                    <a:pt x="91768" y="20012"/>
                  </a:lnTo>
                  <a:lnTo>
                    <a:pt x="56309" y="46522"/>
                  </a:lnTo>
                  <a:lnTo>
                    <a:pt x="28067" y="81845"/>
                  </a:lnTo>
                  <a:lnTo>
                    <a:pt x="8733" y="124338"/>
                  </a:lnTo>
                  <a:lnTo>
                    <a:pt x="0" y="172361"/>
                  </a:lnTo>
                  <a:lnTo>
                    <a:pt x="3218" y="221052"/>
                  </a:lnTo>
                  <a:lnTo>
                    <a:pt x="17594" y="265461"/>
                  </a:lnTo>
                  <a:lnTo>
                    <a:pt x="41634" y="303765"/>
                  </a:lnTo>
                  <a:lnTo>
                    <a:pt x="73843" y="334139"/>
                  </a:lnTo>
                  <a:lnTo>
                    <a:pt x="112727" y="354759"/>
                  </a:lnTo>
                  <a:lnTo>
                    <a:pt x="156791" y="363800"/>
                  </a:lnTo>
                  <a:lnTo>
                    <a:pt x="201622" y="359837"/>
                  </a:lnTo>
                  <a:lnTo>
                    <a:pt x="242616" y="343778"/>
                  </a:lnTo>
                  <a:lnTo>
                    <a:pt x="258021" y="332262"/>
                  </a:lnTo>
                  <a:lnTo>
                    <a:pt x="159879" y="332262"/>
                  </a:lnTo>
                  <a:lnTo>
                    <a:pt x="116328" y="322083"/>
                  </a:lnTo>
                  <a:lnTo>
                    <a:pt x="79344" y="298568"/>
                  </a:lnTo>
                  <a:lnTo>
                    <a:pt x="51078" y="264319"/>
                  </a:lnTo>
                  <a:lnTo>
                    <a:pt x="33676" y="221935"/>
                  </a:lnTo>
                  <a:lnTo>
                    <a:pt x="29287" y="174015"/>
                  </a:lnTo>
                  <a:lnTo>
                    <a:pt x="39090" y="126933"/>
                  </a:lnTo>
                  <a:lnTo>
                    <a:pt x="61199" y="86814"/>
                  </a:lnTo>
                  <a:lnTo>
                    <a:pt x="93179" y="56005"/>
                  </a:lnTo>
                  <a:lnTo>
                    <a:pt x="132598" y="36850"/>
                  </a:lnTo>
                  <a:lnTo>
                    <a:pt x="177020" y="31695"/>
                  </a:lnTo>
                  <a:lnTo>
                    <a:pt x="262696" y="31695"/>
                  </a:lnTo>
                  <a:lnTo>
                    <a:pt x="260536" y="29658"/>
                  </a:lnTo>
                  <a:lnTo>
                    <a:pt x="221645" y="9040"/>
                  </a:lnTo>
                  <a:lnTo>
                    <a:pt x="177565" y="0"/>
                  </a:lnTo>
                  <a:close/>
                </a:path>
                <a:path w="334644" h="363854">
                  <a:moveTo>
                    <a:pt x="262696" y="31695"/>
                  </a:moveTo>
                  <a:lnTo>
                    <a:pt x="177020" y="31695"/>
                  </a:lnTo>
                  <a:lnTo>
                    <a:pt x="220566" y="41867"/>
                  </a:lnTo>
                  <a:lnTo>
                    <a:pt x="257544" y="65381"/>
                  </a:lnTo>
                  <a:lnTo>
                    <a:pt x="285806" y="99631"/>
                  </a:lnTo>
                  <a:lnTo>
                    <a:pt x="303204" y="142013"/>
                  </a:lnTo>
                  <a:lnTo>
                    <a:pt x="307592" y="189920"/>
                  </a:lnTo>
                  <a:lnTo>
                    <a:pt x="297779" y="237008"/>
                  </a:lnTo>
                  <a:lnTo>
                    <a:pt x="275674" y="277130"/>
                  </a:lnTo>
                  <a:lnTo>
                    <a:pt x="243704" y="307943"/>
                  </a:lnTo>
                  <a:lnTo>
                    <a:pt x="204297" y="327101"/>
                  </a:lnTo>
                  <a:lnTo>
                    <a:pt x="159879" y="332262"/>
                  </a:lnTo>
                  <a:lnTo>
                    <a:pt x="258021" y="332262"/>
                  </a:lnTo>
                  <a:lnTo>
                    <a:pt x="278080" y="317266"/>
                  </a:lnTo>
                  <a:lnTo>
                    <a:pt x="306323" y="281943"/>
                  </a:lnTo>
                  <a:lnTo>
                    <a:pt x="325652" y="239453"/>
                  </a:lnTo>
                  <a:lnTo>
                    <a:pt x="334377" y="191439"/>
                  </a:lnTo>
                  <a:lnTo>
                    <a:pt x="331160" y="142744"/>
                  </a:lnTo>
                  <a:lnTo>
                    <a:pt x="316786" y="98334"/>
                  </a:lnTo>
                  <a:lnTo>
                    <a:pt x="292747" y="60030"/>
                  </a:lnTo>
                  <a:lnTo>
                    <a:pt x="262696" y="316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91525"/>
              <a:endParaRPr sz="1164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0" name="object 3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470901" y="8488107"/>
              <a:ext cx="143995" cy="217846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4476991" y="8658148"/>
              <a:ext cx="729615" cy="438784"/>
            </a:xfrm>
            <a:custGeom>
              <a:avLst/>
              <a:gdLst/>
              <a:ahLst/>
              <a:cxnLst/>
              <a:rect l="l" t="t" r="r" b="b"/>
              <a:pathLst>
                <a:path w="729615" h="438784">
                  <a:moveTo>
                    <a:pt x="419465" y="0"/>
                  </a:moveTo>
                  <a:lnTo>
                    <a:pt x="374796" y="1831"/>
                  </a:lnTo>
                  <a:lnTo>
                    <a:pt x="323317" y="7758"/>
                  </a:lnTo>
                  <a:lnTo>
                    <a:pt x="264390" y="18974"/>
                  </a:lnTo>
                  <a:lnTo>
                    <a:pt x="197376" y="36670"/>
                  </a:lnTo>
                  <a:lnTo>
                    <a:pt x="142050" y="56373"/>
                  </a:lnTo>
                  <a:lnTo>
                    <a:pt x="94101" y="79863"/>
                  </a:lnTo>
                  <a:lnTo>
                    <a:pt x="54726" y="106317"/>
                  </a:lnTo>
                  <a:lnTo>
                    <a:pt x="25120" y="134911"/>
                  </a:lnTo>
                  <a:lnTo>
                    <a:pt x="0" y="195220"/>
                  </a:lnTo>
                  <a:lnTo>
                    <a:pt x="6326" y="223314"/>
                  </a:lnTo>
                  <a:lnTo>
                    <a:pt x="52054" y="283741"/>
                  </a:lnTo>
                  <a:lnTo>
                    <a:pt x="88203" y="313865"/>
                  </a:lnTo>
                  <a:lnTo>
                    <a:pt x="131039" y="342459"/>
                  </a:lnTo>
                  <a:lnTo>
                    <a:pt x="178935" y="368418"/>
                  </a:lnTo>
                  <a:lnTo>
                    <a:pt x="230265" y="390638"/>
                  </a:lnTo>
                  <a:lnTo>
                    <a:pt x="286203" y="408803"/>
                  </a:lnTo>
                  <a:lnTo>
                    <a:pt x="342010" y="421775"/>
                  </a:lnTo>
                  <a:lnTo>
                    <a:pt x="395440" y="430398"/>
                  </a:lnTo>
                  <a:lnTo>
                    <a:pt x="444248" y="435514"/>
                  </a:lnTo>
                  <a:lnTo>
                    <a:pt x="486186" y="437965"/>
                  </a:lnTo>
                  <a:lnTo>
                    <a:pt x="519010" y="438595"/>
                  </a:lnTo>
                  <a:lnTo>
                    <a:pt x="567195" y="432897"/>
                  </a:lnTo>
                  <a:lnTo>
                    <a:pt x="611429" y="416667"/>
                  </a:lnTo>
                  <a:lnTo>
                    <a:pt x="650451" y="391199"/>
                  </a:lnTo>
                  <a:lnTo>
                    <a:pt x="682998" y="357789"/>
                  </a:lnTo>
                  <a:lnTo>
                    <a:pt x="707808" y="317733"/>
                  </a:lnTo>
                  <a:lnTo>
                    <a:pt x="723620" y="272326"/>
                  </a:lnTo>
                  <a:lnTo>
                    <a:pt x="729171" y="222863"/>
                  </a:lnTo>
                  <a:lnTo>
                    <a:pt x="723576" y="174141"/>
                  </a:lnTo>
                  <a:lnTo>
                    <a:pt x="707662" y="130461"/>
                  </a:lnTo>
                  <a:lnTo>
                    <a:pt x="682734" y="92381"/>
                  </a:lnTo>
                  <a:lnTo>
                    <a:pt x="650099" y="60455"/>
                  </a:lnTo>
                  <a:lnTo>
                    <a:pt x="611063" y="35240"/>
                  </a:lnTo>
                  <a:lnTo>
                    <a:pt x="566931" y="17291"/>
                  </a:lnTo>
                  <a:lnTo>
                    <a:pt x="519010" y="7163"/>
                  </a:lnTo>
                  <a:lnTo>
                    <a:pt x="457965" y="1073"/>
                  </a:lnTo>
                  <a:lnTo>
                    <a:pt x="419465" y="0"/>
                  </a:lnTo>
                  <a:close/>
                </a:path>
              </a:pathLst>
            </a:custGeom>
            <a:solidFill>
              <a:srgbClr val="0A0A13"/>
            </a:solidFill>
          </p:spPr>
          <p:txBody>
            <a:bodyPr wrap="square" lIns="0" tIns="0" rIns="0" bIns="0" rtlCol="0"/>
            <a:lstStyle/>
            <a:p>
              <a:pPr defTabSz="591525"/>
              <a:endParaRPr sz="1164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2" name="object 3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514312" y="8691620"/>
              <a:ext cx="427725" cy="361109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4852703" y="8710085"/>
              <a:ext cx="323850" cy="352425"/>
            </a:xfrm>
            <a:custGeom>
              <a:avLst/>
              <a:gdLst/>
              <a:ahLst/>
              <a:cxnLst/>
              <a:rect l="l" t="t" r="r" b="b"/>
              <a:pathLst>
                <a:path w="323850" h="352425">
                  <a:moveTo>
                    <a:pt x="171701" y="0"/>
                  </a:moveTo>
                  <a:lnTo>
                    <a:pt x="128362" y="3832"/>
                  </a:lnTo>
                  <a:lnTo>
                    <a:pt x="88732" y="19361"/>
                  </a:lnTo>
                  <a:lnTo>
                    <a:pt x="54445" y="44997"/>
                  </a:lnTo>
                  <a:lnTo>
                    <a:pt x="27138" y="79152"/>
                  </a:lnTo>
                  <a:lnTo>
                    <a:pt x="8444" y="120237"/>
                  </a:lnTo>
                  <a:lnTo>
                    <a:pt x="0" y="166665"/>
                  </a:lnTo>
                  <a:lnTo>
                    <a:pt x="3108" y="213754"/>
                  </a:lnTo>
                  <a:lnTo>
                    <a:pt x="17007" y="256708"/>
                  </a:lnTo>
                  <a:lnTo>
                    <a:pt x="40252" y="293758"/>
                  </a:lnTo>
                  <a:lnTo>
                    <a:pt x="71398" y="323138"/>
                  </a:lnTo>
                  <a:lnTo>
                    <a:pt x="108998" y="343081"/>
                  </a:lnTo>
                  <a:lnTo>
                    <a:pt x="151607" y="351821"/>
                  </a:lnTo>
                  <a:lnTo>
                    <a:pt x="194953" y="347992"/>
                  </a:lnTo>
                  <a:lnTo>
                    <a:pt x="234592" y="332463"/>
                  </a:lnTo>
                  <a:lnTo>
                    <a:pt x="249539" y="321288"/>
                  </a:lnTo>
                  <a:lnTo>
                    <a:pt x="154592" y="321288"/>
                  </a:lnTo>
                  <a:lnTo>
                    <a:pt x="112480" y="311448"/>
                  </a:lnTo>
                  <a:lnTo>
                    <a:pt x="76717" y="288715"/>
                  </a:lnTo>
                  <a:lnTo>
                    <a:pt x="49384" y="255602"/>
                  </a:lnTo>
                  <a:lnTo>
                    <a:pt x="32559" y="214622"/>
                  </a:lnTo>
                  <a:lnTo>
                    <a:pt x="28323" y="168288"/>
                  </a:lnTo>
                  <a:lnTo>
                    <a:pt x="37800" y="122757"/>
                  </a:lnTo>
                  <a:lnTo>
                    <a:pt x="59172" y="83961"/>
                  </a:lnTo>
                  <a:lnTo>
                    <a:pt x="90090" y="54170"/>
                  </a:lnTo>
                  <a:lnTo>
                    <a:pt x="128201" y="35650"/>
                  </a:lnTo>
                  <a:lnTo>
                    <a:pt x="171157" y="30669"/>
                  </a:lnTo>
                  <a:lnTo>
                    <a:pt x="254040" y="30669"/>
                  </a:lnTo>
                  <a:lnTo>
                    <a:pt x="251926" y="28675"/>
                  </a:lnTo>
                  <a:lnTo>
                    <a:pt x="214322" y="8737"/>
                  </a:lnTo>
                  <a:lnTo>
                    <a:pt x="171701" y="0"/>
                  </a:lnTo>
                  <a:close/>
                </a:path>
                <a:path w="323850" h="352425">
                  <a:moveTo>
                    <a:pt x="254040" y="30669"/>
                  </a:moveTo>
                  <a:lnTo>
                    <a:pt x="171157" y="30669"/>
                  </a:lnTo>
                  <a:lnTo>
                    <a:pt x="213271" y="40490"/>
                  </a:lnTo>
                  <a:lnTo>
                    <a:pt x="249032" y="63222"/>
                  </a:lnTo>
                  <a:lnTo>
                    <a:pt x="276361" y="96342"/>
                  </a:lnTo>
                  <a:lnTo>
                    <a:pt x="293181" y="137328"/>
                  </a:lnTo>
                  <a:lnTo>
                    <a:pt x="297415" y="183659"/>
                  </a:lnTo>
                  <a:lnTo>
                    <a:pt x="287934" y="229202"/>
                  </a:lnTo>
                  <a:lnTo>
                    <a:pt x="266561" y="267999"/>
                  </a:lnTo>
                  <a:lnTo>
                    <a:pt x="235647" y="297788"/>
                  </a:lnTo>
                  <a:lnTo>
                    <a:pt x="197541" y="316305"/>
                  </a:lnTo>
                  <a:lnTo>
                    <a:pt x="154592" y="321288"/>
                  </a:lnTo>
                  <a:lnTo>
                    <a:pt x="249539" y="321288"/>
                  </a:lnTo>
                  <a:lnTo>
                    <a:pt x="268887" y="306824"/>
                  </a:lnTo>
                  <a:lnTo>
                    <a:pt x="296201" y="272662"/>
                  </a:lnTo>
                  <a:lnTo>
                    <a:pt x="314898" y="231566"/>
                  </a:lnTo>
                  <a:lnTo>
                    <a:pt x="323340" y="185125"/>
                  </a:lnTo>
                  <a:lnTo>
                    <a:pt x="320221" y="138037"/>
                  </a:lnTo>
                  <a:lnTo>
                    <a:pt x="306318" y="95090"/>
                  </a:lnTo>
                  <a:lnTo>
                    <a:pt x="283072" y="58047"/>
                  </a:lnTo>
                  <a:lnTo>
                    <a:pt x="254040" y="306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91525"/>
              <a:endParaRPr sz="1164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4" name="object 3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912405" y="8780664"/>
              <a:ext cx="139252" cy="210716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4041601" y="8032183"/>
              <a:ext cx="2157730" cy="1155065"/>
            </a:xfrm>
            <a:custGeom>
              <a:avLst/>
              <a:gdLst/>
              <a:ahLst/>
              <a:cxnLst/>
              <a:rect l="l" t="t" r="r" b="b"/>
              <a:pathLst>
                <a:path w="2157730" h="1155065">
                  <a:moveTo>
                    <a:pt x="2005862" y="0"/>
                  </a:moveTo>
                  <a:lnTo>
                    <a:pt x="1800794" y="8476"/>
                  </a:lnTo>
                  <a:lnTo>
                    <a:pt x="1592061" y="31028"/>
                  </a:lnTo>
                  <a:lnTo>
                    <a:pt x="1431864" y="66066"/>
                  </a:lnTo>
                  <a:lnTo>
                    <a:pt x="1329170" y="98299"/>
                  </a:lnTo>
                  <a:lnTo>
                    <a:pt x="1292945" y="112441"/>
                  </a:lnTo>
                  <a:lnTo>
                    <a:pt x="107830" y="938709"/>
                  </a:lnTo>
                  <a:lnTo>
                    <a:pt x="42579" y="989292"/>
                  </a:lnTo>
                  <a:lnTo>
                    <a:pt x="8518" y="1027963"/>
                  </a:lnTo>
                  <a:lnTo>
                    <a:pt x="0" y="1058295"/>
                  </a:lnTo>
                  <a:lnTo>
                    <a:pt x="11374" y="1083861"/>
                  </a:lnTo>
                  <a:lnTo>
                    <a:pt x="36994" y="1108233"/>
                  </a:lnTo>
                  <a:lnTo>
                    <a:pt x="81334" y="1139317"/>
                  </a:lnTo>
                  <a:lnTo>
                    <a:pt x="122749" y="1154768"/>
                  </a:lnTo>
                  <a:lnTo>
                    <a:pt x="168042" y="1154430"/>
                  </a:lnTo>
                  <a:lnTo>
                    <a:pt x="224015" y="1138148"/>
                  </a:lnTo>
                  <a:lnTo>
                    <a:pt x="569171" y="957761"/>
                  </a:lnTo>
                  <a:lnTo>
                    <a:pt x="1228988" y="598977"/>
                  </a:lnTo>
                  <a:lnTo>
                    <a:pt x="1869664" y="247516"/>
                  </a:lnTo>
                  <a:lnTo>
                    <a:pt x="2157401" y="89091"/>
                  </a:lnTo>
                  <a:lnTo>
                    <a:pt x="2150733" y="32749"/>
                  </a:lnTo>
                  <a:lnTo>
                    <a:pt x="2111364" y="5571"/>
                  </a:lnTo>
                  <a:lnTo>
                    <a:pt x="2005862" y="0"/>
                  </a:lnTo>
                  <a:close/>
                </a:path>
              </a:pathLst>
            </a:custGeom>
            <a:solidFill>
              <a:srgbClr val="0A0A13"/>
            </a:solidFill>
          </p:spPr>
          <p:txBody>
            <a:bodyPr wrap="square" lIns="0" tIns="0" rIns="0" bIns="0" rtlCol="0"/>
            <a:lstStyle/>
            <a:p>
              <a:pPr defTabSz="591525"/>
              <a:endParaRPr sz="1164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6" name="object 3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092313" y="8082455"/>
              <a:ext cx="2021140" cy="1062043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15253920" y="8067327"/>
              <a:ext cx="875665" cy="177165"/>
            </a:xfrm>
            <a:custGeom>
              <a:avLst/>
              <a:gdLst/>
              <a:ahLst/>
              <a:cxnLst/>
              <a:rect l="l" t="t" r="r" b="b"/>
              <a:pathLst>
                <a:path w="875665" h="177165">
                  <a:moveTo>
                    <a:pt x="807180" y="0"/>
                  </a:moveTo>
                  <a:lnTo>
                    <a:pt x="710417" y="106"/>
                  </a:lnTo>
                  <a:lnTo>
                    <a:pt x="528580" y="12131"/>
                  </a:lnTo>
                  <a:lnTo>
                    <a:pt x="352589" y="34022"/>
                  </a:lnTo>
                  <a:lnTo>
                    <a:pt x="220126" y="63998"/>
                  </a:lnTo>
                  <a:lnTo>
                    <a:pt x="136647" y="90477"/>
                  </a:lnTo>
                  <a:lnTo>
                    <a:pt x="0" y="177037"/>
                  </a:lnTo>
                  <a:lnTo>
                    <a:pt x="118767" y="133057"/>
                  </a:lnTo>
                  <a:lnTo>
                    <a:pt x="205034" y="108261"/>
                  </a:lnTo>
                  <a:lnTo>
                    <a:pt x="300809" y="93526"/>
                  </a:lnTo>
                  <a:lnTo>
                    <a:pt x="448101" y="79731"/>
                  </a:lnTo>
                  <a:lnTo>
                    <a:pt x="606992" y="77751"/>
                  </a:lnTo>
                  <a:lnTo>
                    <a:pt x="687727" y="96986"/>
                  </a:lnTo>
                  <a:lnTo>
                    <a:pt x="716765" y="120759"/>
                  </a:lnTo>
                  <a:lnTo>
                    <a:pt x="720564" y="132389"/>
                  </a:lnTo>
                  <a:lnTo>
                    <a:pt x="875638" y="49586"/>
                  </a:lnTo>
                  <a:lnTo>
                    <a:pt x="851409" y="15322"/>
                  </a:lnTo>
                  <a:lnTo>
                    <a:pt x="807180" y="0"/>
                  </a:lnTo>
                  <a:close/>
                </a:path>
              </a:pathLst>
            </a:custGeom>
            <a:solidFill>
              <a:srgbClr val="929496"/>
            </a:solidFill>
          </p:spPr>
          <p:txBody>
            <a:bodyPr wrap="square" lIns="0" tIns="0" rIns="0" bIns="0" rtlCol="0"/>
            <a:lstStyle/>
            <a:p>
              <a:pPr defTabSz="591525"/>
              <a:endParaRPr sz="1164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14330047" y="8176520"/>
              <a:ext cx="1527810" cy="877569"/>
            </a:xfrm>
            <a:custGeom>
              <a:avLst/>
              <a:gdLst/>
              <a:ahLst/>
              <a:cxnLst/>
              <a:rect l="l" t="t" r="r" b="b"/>
              <a:pathLst>
                <a:path w="1527809" h="877570">
                  <a:moveTo>
                    <a:pt x="1499044" y="0"/>
                  </a:moveTo>
                  <a:lnTo>
                    <a:pt x="1424105" y="32339"/>
                  </a:lnTo>
                  <a:lnTo>
                    <a:pt x="1162310" y="181836"/>
                  </a:lnTo>
                  <a:lnTo>
                    <a:pt x="687492" y="458090"/>
                  </a:lnTo>
                  <a:lnTo>
                    <a:pt x="232122" y="724222"/>
                  </a:lnTo>
                  <a:lnTo>
                    <a:pt x="28671" y="843351"/>
                  </a:lnTo>
                  <a:lnTo>
                    <a:pt x="0" y="877036"/>
                  </a:lnTo>
                  <a:lnTo>
                    <a:pt x="15351" y="873528"/>
                  </a:lnTo>
                  <a:lnTo>
                    <a:pt x="53613" y="858324"/>
                  </a:lnTo>
                  <a:lnTo>
                    <a:pt x="1527484" y="32339"/>
                  </a:lnTo>
                  <a:lnTo>
                    <a:pt x="1514231" y="8084"/>
                  </a:lnTo>
                  <a:lnTo>
                    <a:pt x="14990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91525"/>
              <a:endParaRPr sz="1164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14898998" y="7293449"/>
              <a:ext cx="916305" cy="349250"/>
            </a:xfrm>
            <a:custGeom>
              <a:avLst/>
              <a:gdLst/>
              <a:ahLst/>
              <a:cxnLst/>
              <a:rect l="l" t="t" r="r" b="b"/>
              <a:pathLst>
                <a:path w="916305" h="349250">
                  <a:moveTo>
                    <a:pt x="542546" y="0"/>
                  </a:moveTo>
                  <a:lnTo>
                    <a:pt x="445525" y="3269"/>
                  </a:lnTo>
                  <a:lnTo>
                    <a:pt x="391555" y="22053"/>
                  </a:lnTo>
                  <a:lnTo>
                    <a:pt x="350057" y="40798"/>
                  </a:lnTo>
                  <a:lnTo>
                    <a:pt x="305591" y="56568"/>
                  </a:lnTo>
                  <a:lnTo>
                    <a:pt x="242715" y="66429"/>
                  </a:lnTo>
                  <a:lnTo>
                    <a:pt x="181619" y="70305"/>
                  </a:lnTo>
                  <a:lnTo>
                    <a:pt x="140088" y="67713"/>
                  </a:lnTo>
                  <a:lnTo>
                    <a:pt x="99074" y="55158"/>
                  </a:lnTo>
                  <a:lnTo>
                    <a:pt x="39527" y="29142"/>
                  </a:lnTo>
                  <a:lnTo>
                    <a:pt x="133210" y="214582"/>
                  </a:lnTo>
                  <a:lnTo>
                    <a:pt x="0" y="349070"/>
                  </a:lnTo>
                  <a:lnTo>
                    <a:pt x="33685" y="345137"/>
                  </a:lnTo>
                  <a:lnTo>
                    <a:pt x="112547" y="334702"/>
                  </a:lnTo>
                  <a:lnTo>
                    <a:pt x="203293" y="319813"/>
                  </a:lnTo>
                  <a:lnTo>
                    <a:pt x="272630" y="302516"/>
                  </a:lnTo>
                  <a:lnTo>
                    <a:pt x="320384" y="280969"/>
                  </a:lnTo>
                  <a:lnTo>
                    <a:pt x="369332" y="255409"/>
                  </a:lnTo>
                  <a:lnTo>
                    <a:pt x="420635" y="230959"/>
                  </a:lnTo>
                  <a:lnTo>
                    <a:pt x="475451" y="212739"/>
                  </a:lnTo>
                  <a:lnTo>
                    <a:pt x="521593" y="203899"/>
                  </a:lnTo>
                  <a:lnTo>
                    <a:pt x="561014" y="200500"/>
                  </a:lnTo>
                  <a:lnTo>
                    <a:pt x="596721" y="201556"/>
                  </a:lnTo>
                  <a:lnTo>
                    <a:pt x="662083" y="211421"/>
                  </a:lnTo>
                  <a:lnTo>
                    <a:pt x="756632" y="234388"/>
                  </a:lnTo>
                  <a:lnTo>
                    <a:pt x="864455" y="262612"/>
                  </a:lnTo>
                  <a:lnTo>
                    <a:pt x="915835" y="122124"/>
                  </a:lnTo>
                  <a:lnTo>
                    <a:pt x="831210" y="46493"/>
                  </a:lnTo>
                  <a:lnTo>
                    <a:pt x="783199" y="36398"/>
                  </a:lnTo>
                  <a:lnTo>
                    <a:pt x="671041" y="15971"/>
                  </a:lnTo>
                  <a:lnTo>
                    <a:pt x="542546" y="0"/>
                  </a:lnTo>
                  <a:close/>
                </a:path>
              </a:pathLst>
            </a:custGeom>
            <a:solidFill>
              <a:srgbClr val="0A0A13"/>
            </a:solidFill>
          </p:spPr>
          <p:txBody>
            <a:bodyPr wrap="square" lIns="0" tIns="0" rIns="0" bIns="0" rtlCol="0"/>
            <a:lstStyle/>
            <a:p>
              <a:pPr defTabSz="591525"/>
              <a:endParaRPr sz="1164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0" name="object 4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969104" y="7318750"/>
              <a:ext cx="845754" cy="292535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15617261" y="6494439"/>
              <a:ext cx="426720" cy="1038860"/>
            </a:xfrm>
            <a:custGeom>
              <a:avLst/>
              <a:gdLst/>
              <a:ahLst/>
              <a:cxnLst/>
              <a:rect l="l" t="t" r="r" b="b"/>
              <a:pathLst>
                <a:path w="426719" h="1038859">
                  <a:moveTo>
                    <a:pt x="385985" y="0"/>
                  </a:moveTo>
                  <a:lnTo>
                    <a:pt x="272512" y="217103"/>
                  </a:lnTo>
                  <a:lnTo>
                    <a:pt x="129553" y="94101"/>
                  </a:lnTo>
                  <a:lnTo>
                    <a:pt x="134534" y="132163"/>
                  </a:lnTo>
                  <a:lnTo>
                    <a:pt x="143113" y="223028"/>
                  </a:lnTo>
                  <a:lnTo>
                    <a:pt x="145747" y="331718"/>
                  </a:lnTo>
                  <a:lnTo>
                    <a:pt x="132893" y="423254"/>
                  </a:lnTo>
                  <a:lnTo>
                    <a:pt x="118511" y="468959"/>
                  </a:lnTo>
                  <a:lnTo>
                    <a:pt x="109368" y="498971"/>
                  </a:lnTo>
                  <a:lnTo>
                    <a:pt x="99437" y="523751"/>
                  </a:lnTo>
                  <a:lnTo>
                    <a:pt x="82691" y="553763"/>
                  </a:lnTo>
                  <a:lnTo>
                    <a:pt x="53105" y="599468"/>
                  </a:lnTo>
                  <a:lnTo>
                    <a:pt x="22754" y="651250"/>
                  </a:lnTo>
                  <a:lnTo>
                    <a:pt x="5950" y="694893"/>
                  </a:lnTo>
                  <a:lnTo>
                    <a:pt x="0" y="733924"/>
                  </a:lnTo>
                  <a:lnTo>
                    <a:pt x="2211" y="771870"/>
                  </a:lnTo>
                  <a:lnTo>
                    <a:pt x="9892" y="812257"/>
                  </a:lnTo>
                  <a:lnTo>
                    <a:pt x="20174" y="855900"/>
                  </a:lnTo>
                  <a:lnTo>
                    <a:pt x="32777" y="893998"/>
                  </a:lnTo>
                  <a:lnTo>
                    <a:pt x="55961" y="947748"/>
                  </a:lnTo>
                  <a:lnTo>
                    <a:pt x="97983" y="1038345"/>
                  </a:lnTo>
                  <a:lnTo>
                    <a:pt x="272512" y="865450"/>
                  </a:lnTo>
                  <a:lnTo>
                    <a:pt x="263143" y="841361"/>
                  </a:lnTo>
                  <a:lnTo>
                    <a:pt x="251689" y="813103"/>
                  </a:lnTo>
                  <a:lnTo>
                    <a:pt x="235948" y="775683"/>
                  </a:lnTo>
                  <a:lnTo>
                    <a:pt x="218872" y="739904"/>
                  </a:lnTo>
                  <a:lnTo>
                    <a:pt x="206847" y="710494"/>
                  </a:lnTo>
                  <a:lnTo>
                    <a:pt x="219320" y="639352"/>
                  </a:lnTo>
                  <a:lnTo>
                    <a:pt x="266232" y="544597"/>
                  </a:lnTo>
                  <a:lnTo>
                    <a:pt x="291235" y="497278"/>
                  </a:lnTo>
                  <a:lnTo>
                    <a:pt x="346978" y="402411"/>
                  </a:lnTo>
                  <a:lnTo>
                    <a:pt x="371556" y="355088"/>
                  </a:lnTo>
                  <a:lnTo>
                    <a:pt x="393166" y="307765"/>
                  </a:lnTo>
                  <a:lnTo>
                    <a:pt x="412173" y="260327"/>
                  </a:lnTo>
                  <a:lnTo>
                    <a:pt x="425128" y="220608"/>
                  </a:lnTo>
                  <a:lnTo>
                    <a:pt x="426718" y="180251"/>
                  </a:lnTo>
                  <a:lnTo>
                    <a:pt x="414489" y="114850"/>
                  </a:lnTo>
                  <a:lnTo>
                    <a:pt x="385985" y="0"/>
                  </a:lnTo>
                  <a:close/>
                </a:path>
              </a:pathLst>
            </a:custGeom>
            <a:solidFill>
              <a:srgbClr val="0A0A13"/>
            </a:solidFill>
          </p:spPr>
          <p:txBody>
            <a:bodyPr wrap="square" lIns="0" tIns="0" rIns="0" bIns="0" rtlCol="0"/>
            <a:lstStyle/>
            <a:p>
              <a:pPr defTabSz="591525"/>
              <a:endParaRPr sz="1164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2" name="object 4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5640652" y="6557601"/>
              <a:ext cx="374033" cy="909511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621201" y="6143544"/>
              <a:ext cx="2367919" cy="2263578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651063" y="7250281"/>
              <a:ext cx="2241868" cy="157230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5516561" y="7234681"/>
              <a:ext cx="2391977" cy="1982269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15982200" y="6495048"/>
              <a:ext cx="31115" cy="43815"/>
            </a:xfrm>
            <a:custGeom>
              <a:avLst/>
              <a:gdLst/>
              <a:ahLst/>
              <a:cxnLst/>
              <a:rect l="l" t="t" r="r" b="b"/>
              <a:pathLst>
                <a:path w="31115" h="43815">
                  <a:moveTo>
                    <a:pt x="21046" y="0"/>
                  </a:moveTo>
                  <a:lnTo>
                    <a:pt x="0" y="40281"/>
                  </a:lnTo>
                  <a:lnTo>
                    <a:pt x="31014" y="43380"/>
                  </a:lnTo>
                  <a:lnTo>
                    <a:pt x="21046" y="0"/>
                  </a:lnTo>
                  <a:close/>
                </a:path>
              </a:pathLst>
            </a:custGeom>
            <a:solidFill>
              <a:srgbClr val="0A0A13"/>
            </a:solidFill>
          </p:spPr>
          <p:txBody>
            <a:bodyPr wrap="square" lIns="0" tIns="0" rIns="0" bIns="0" rtlCol="0"/>
            <a:lstStyle/>
            <a:p>
              <a:pPr defTabSz="591525"/>
              <a:endParaRPr sz="1164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7" name="object 4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4904475" y="9166973"/>
              <a:ext cx="175492" cy="171848"/>
            </a:xfrm>
            <a:prstGeom prst="rect">
              <a:avLst/>
            </a:prstGeom>
          </p:spPr>
        </p:pic>
      </p:grpSp>
      <p:sp>
        <p:nvSpPr>
          <p:cNvPr id="48" name="object 48"/>
          <p:cNvSpPr txBox="1"/>
          <p:nvPr/>
        </p:nvSpPr>
        <p:spPr>
          <a:xfrm>
            <a:off x="8204863" y="3223125"/>
            <a:ext cx="4220833" cy="659047"/>
          </a:xfrm>
          <a:prstGeom prst="rect">
            <a:avLst/>
          </a:prstGeom>
        </p:spPr>
        <p:txBody>
          <a:bodyPr vert="horz" wrap="square" lIns="0" tIns="9037" rIns="0" bIns="0" rtlCol="0" anchor="t">
            <a:spAutoFit/>
          </a:bodyPr>
          <a:lstStyle/>
          <a:p>
            <a:pPr marL="8216" algn="ctr" defTabSz="591525">
              <a:spcBef>
                <a:spcPts val="71"/>
              </a:spcBef>
            </a:pPr>
            <a:r>
              <a:rPr lang="en-US" sz="2070" b="1" kern="1200" spc="3">
                <a:solidFill>
                  <a:srgbClr val="FFFFFF"/>
                </a:solidFill>
                <a:latin typeface="Alasassy Caps"/>
                <a:ea typeface="+mn-ea"/>
              </a:rPr>
              <a:t>November 14, 4:00 – 5:00 PM</a:t>
            </a:r>
          </a:p>
          <a:p>
            <a:pPr marL="8216" algn="ctr" defTabSz="591525">
              <a:spcBef>
                <a:spcPts val="71"/>
              </a:spcBef>
            </a:pPr>
            <a:r>
              <a:rPr lang="en-US" sz="2070" b="1" kern="1200" spc="3">
                <a:solidFill>
                  <a:srgbClr val="FFFFFF"/>
                </a:solidFill>
                <a:latin typeface="Alasassy Caps"/>
                <a:ea typeface="+mn-ea"/>
              </a:rPr>
              <a:t>Room 168</a:t>
            </a:r>
          </a:p>
        </p:txBody>
      </p:sp>
      <p:sp>
        <p:nvSpPr>
          <p:cNvPr id="51" name="object 51"/>
          <p:cNvSpPr txBox="1">
            <a:spLocks noGrp="1"/>
          </p:cNvSpPr>
          <p:nvPr>
            <p:ph type="ftr" sz="quarter" idx="5"/>
          </p:nvPr>
        </p:nvSpPr>
        <p:spPr>
          <a:xfrm>
            <a:off x="5331674" y="7284826"/>
            <a:ext cx="2685289" cy="234014"/>
          </a:xfrm>
          <a:prstGeom prst="rect">
            <a:avLst/>
          </a:prstGeom>
        </p:spPr>
        <p:txBody>
          <a:bodyPr vert="horz" wrap="square" lIns="0" tIns="4929" rIns="0" bIns="0" rtlCol="0">
            <a:spAutoFit/>
          </a:bodyPr>
          <a:lstStyle/>
          <a:p>
            <a:pPr marL="8216" defTabSz="591525">
              <a:spcBef>
                <a:spcPts val="39"/>
              </a:spcBef>
            </a:pPr>
            <a:r>
              <a:rPr kern="1200" spc="-97">
                <a:solidFill>
                  <a:prstClr val="black"/>
                </a:solidFill>
                <a:ea typeface="+mn-ea"/>
              </a:rPr>
              <a:t>VIEW</a:t>
            </a:r>
            <a:r>
              <a:rPr kern="1200" spc="-49">
                <a:solidFill>
                  <a:prstClr val="black"/>
                </a:solidFill>
                <a:ea typeface="+mn-ea"/>
              </a:rPr>
              <a:t> </a:t>
            </a:r>
            <a:r>
              <a:rPr kern="1200" spc="-100">
                <a:solidFill>
                  <a:prstClr val="black"/>
                </a:solidFill>
                <a:ea typeface="+mn-ea"/>
              </a:rPr>
              <a:t>SOLICITATION</a:t>
            </a:r>
            <a:r>
              <a:rPr kern="1200" spc="-49">
                <a:solidFill>
                  <a:prstClr val="black"/>
                </a:solidFill>
                <a:ea typeface="+mn-ea"/>
              </a:rPr>
              <a:t> </a:t>
            </a:r>
            <a:r>
              <a:rPr kern="1200" spc="-87">
                <a:solidFill>
                  <a:prstClr val="black"/>
                </a:solidFill>
                <a:ea typeface="+mn-ea"/>
              </a:rPr>
              <a:t>DISCLOSURE</a:t>
            </a:r>
            <a:r>
              <a:rPr kern="1200" spc="-49">
                <a:solidFill>
                  <a:prstClr val="black"/>
                </a:solidFill>
                <a:ea typeface="+mn-ea"/>
              </a:rPr>
              <a:t> </a:t>
            </a:r>
            <a:r>
              <a:rPr kern="1200" spc="-107">
                <a:solidFill>
                  <a:prstClr val="black"/>
                </a:solidFill>
                <a:ea typeface="+mn-ea"/>
              </a:rPr>
              <a:t>INFORMATION</a:t>
            </a:r>
            <a:r>
              <a:rPr kern="1200" spc="-49">
                <a:solidFill>
                  <a:prstClr val="black"/>
                </a:solidFill>
                <a:ea typeface="+mn-ea"/>
              </a:rPr>
              <a:t> </a:t>
            </a:r>
            <a:r>
              <a:rPr kern="1200" spc="-113">
                <a:solidFill>
                  <a:prstClr val="black"/>
                </a:solidFill>
                <a:ea typeface="+mn-ea"/>
              </a:rPr>
              <a:t>FOR</a:t>
            </a:r>
            <a:r>
              <a:rPr kern="1200" spc="-49">
                <a:solidFill>
                  <a:prstClr val="black"/>
                </a:solidFill>
                <a:ea typeface="+mn-ea"/>
              </a:rPr>
              <a:t> </a:t>
            </a:r>
            <a:r>
              <a:rPr kern="1200" spc="-104">
                <a:solidFill>
                  <a:prstClr val="black"/>
                </a:solidFill>
                <a:ea typeface="+mn-ea"/>
              </a:rPr>
              <a:t>SAMARITAN’S</a:t>
            </a:r>
            <a:r>
              <a:rPr kern="1200" spc="-49">
                <a:solidFill>
                  <a:prstClr val="black"/>
                </a:solidFill>
                <a:ea typeface="+mn-ea"/>
              </a:rPr>
              <a:t> </a:t>
            </a:r>
            <a:r>
              <a:rPr kern="1200" spc="-84">
                <a:solidFill>
                  <a:prstClr val="black"/>
                </a:solidFill>
                <a:ea typeface="+mn-ea"/>
              </a:rPr>
              <a:t>PURSE</a:t>
            </a:r>
            <a:r>
              <a:rPr kern="1200" spc="-49">
                <a:solidFill>
                  <a:prstClr val="black"/>
                </a:solidFill>
                <a:ea typeface="+mn-ea"/>
              </a:rPr>
              <a:t> </a:t>
            </a:r>
            <a:r>
              <a:rPr kern="1200" spc="-104">
                <a:solidFill>
                  <a:prstClr val="black"/>
                </a:solidFill>
                <a:ea typeface="+mn-ea"/>
              </a:rPr>
              <a:t>ONLINE</a:t>
            </a:r>
            <a:r>
              <a:rPr kern="1200" spc="-45">
                <a:solidFill>
                  <a:prstClr val="black"/>
                </a:solidFill>
                <a:ea typeface="+mn-ea"/>
              </a:rPr>
              <a:t> </a:t>
            </a:r>
            <a:r>
              <a:rPr kern="1200" spc="-168">
                <a:solidFill>
                  <a:prstClr val="black"/>
                </a:solidFill>
                <a:ea typeface="+mn-ea"/>
              </a:rPr>
              <a:t>AT</a:t>
            </a:r>
            <a:r>
              <a:rPr kern="1200" spc="-49">
                <a:solidFill>
                  <a:prstClr val="black"/>
                </a:solidFill>
                <a:ea typeface="+mn-ea"/>
              </a:rPr>
              <a:t> </a:t>
            </a:r>
            <a:r>
              <a:rPr kern="1200" spc="-97">
                <a:solidFill>
                  <a:prstClr val="black"/>
                </a:solidFill>
                <a:ea typeface="+mn-ea"/>
              </a:rPr>
              <a:t>SAMARITANSPURSE.ORG/DISCLOSURE.</a:t>
            </a:r>
          </a:p>
        </p:txBody>
      </p:sp>
      <p:sp>
        <p:nvSpPr>
          <p:cNvPr id="49" name="object 49"/>
          <p:cNvSpPr txBox="1"/>
          <p:nvPr/>
        </p:nvSpPr>
        <p:spPr>
          <a:xfrm>
            <a:off x="8307918" y="3895841"/>
            <a:ext cx="4539196" cy="1223599"/>
          </a:xfrm>
          <a:prstGeom prst="rect">
            <a:avLst/>
          </a:prstGeom>
        </p:spPr>
        <p:txBody>
          <a:bodyPr vert="horz" wrap="square" lIns="0" tIns="7805" rIns="0" bIns="0" rtlCol="0" anchor="t">
            <a:spAutoFit/>
          </a:bodyPr>
          <a:lstStyle/>
          <a:p>
            <a:pPr marL="8216" marR="3286" defTabSz="591525">
              <a:lnSpc>
                <a:spcPct val="111500"/>
              </a:lnSpc>
              <a:spcBef>
                <a:spcPts val="61"/>
              </a:spcBef>
            </a:pPr>
            <a:r>
              <a:rPr lang="en-US" sz="1811" kern="1200">
                <a:solidFill>
                  <a:srgbClr val="FFFFFF"/>
                </a:solidFill>
                <a:latin typeface="Alasassy Caps"/>
                <a:ea typeface="+mn-ea"/>
                <a:cs typeface="Arial MT"/>
              </a:rPr>
              <a:t>Join First Priority in packing shoeboxes for kids in need this Christmas! Volunteer hours will be awarded. Parent volunteer hours awarded for donations of small toys, games, and hygiene items.</a:t>
            </a:r>
          </a:p>
        </p:txBody>
      </p:sp>
      <p:sp>
        <p:nvSpPr>
          <p:cNvPr id="50" name="object 50"/>
          <p:cNvSpPr txBox="1"/>
          <p:nvPr/>
        </p:nvSpPr>
        <p:spPr>
          <a:xfrm>
            <a:off x="9145964" y="7830069"/>
            <a:ext cx="2515192" cy="294995"/>
          </a:xfrm>
          <a:prstGeom prst="rect">
            <a:avLst/>
          </a:prstGeom>
        </p:spPr>
        <p:txBody>
          <a:bodyPr vert="horz" wrap="square" lIns="0" tIns="11091" rIns="0" bIns="0" rtlCol="0" anchor="t">
            <a:spAutoFit/>
          </a:bodyPr>
          <a:lstStyle/>
          <a:p>
            <a:pPr marL="8216" defTabSz="591525">
              <a:spcBef>
                <a:spcPts val="87"/>
              </a:spcBef>
            </a:pPr>
            <a:r>
              <a:rPr sz="1844" b="1" kern="1200" spc="6">
                <a:solidFill>
                  <a:prstClr val="black"/>
                </a:solidFill>
                <a:latin typeface="Aptos Narrow"/>
                <a:ea typeface="+mn-ea"/>
              </a:rPr>
              <a:t>samaritanspurse.org/occ</a:t>
            </a:r>
            <a:endParaRPr lang="en-US" sz="1844" kern="1200">
              <a:solidFill>
                <a:prstClr val="black"/>
              </a:solidFill>
              <a:latin typeface="Aptos Narrow"/>
              <a:ea typeface="+mn-ea"/>
            </a:endParaRPr>
          </a:p>
        </p:txBody>
      </p:sp>
      <p:pic>
        <p:nvPicPr>
          <p:cNvPr id="53" name="object 3" descr="A child holding a box of presents&#10;&#10;Description automatically generated">
            <a:extLst>
              <a:ext uri="{FF2B5EF4-FFF2-40B4-BE49-F238E27FC236}">
                <a16:creationId xmlns:a16="http://schemas.microsoft.com/office/drawing/2014/main" id="{B7182E82-D360-3267-02A3-47CA1FEC4E59}"/>
              </a:ext>
            </a:extLst>
          </p:cNvPr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3254400" y="4268225"/>
            <a:ext cx="4381796" cy="4265919"/>
          </a:xfrm>
          <a:prstGeom prst="rect">
            <a:avLst/>
          </a:prstGeom>
        </p:spPr>
      </p:pic>
      <p:pic>
        <p:nvPicPr>
          <p:cNvPr id="54" name="Picture 53" descr="Operation Christmas Child: It's time to pack those shoeboxes - Coast  Reporter">
            <a:extLst>
              <a:ext uri="{FF2B5EF4-FFF2-40B4-BE49-F238E27FC236}">
                <a16:creationId xmlns:a16="http://schemas.microsoft.com/office/drawing/2014/main" id="{206EFB59-1F7E-F1D2-40E6-A3E10B542CB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801" y="5656345"/>
            <a:ext cx="4362649" cy="2873044"/>
          </a:xfrm>
          <a:prstGeom prst="rect">
            <a:avLst/>
          </a:prstGeom>
        </p:spPr>
      </p:pic>
      <p:pic>
        <p:nvPicPr>
          <p:cNvPr id="55" name="Picture 54" descr="Operation Christmas Child Samaritan's Purse Newsroom">
            <a:extLst>
              <a:ext uri="{FF2B5EF4-FFF2-40B4-BE49-F238E27FC236}">
                <a16:creationId xmlns:a16="http://schemas.microsoft.com/office/drawing/2014/main" id="{7E57D4FB-3F17-4376-0A5C-92256C88BFF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283272" y="1236839"/>
            <a:ext cx="4349836" cy="3027943"/>
          </a:xfrm>
          <a:prstGeom prst="rect">
            <a:avLst/>
          </a:prstGeom>
        </p:spPr>
      </p:pic>
      <p:sp>
        <p:nvSpPr>
          <p:cNvPr id="56" name="object 50">
            <a:extLst>
              <a:ext uri="{FF2B5EF4-FFF2-40B4-BE49-F238E27FC236}">
                <a16:creationId xmlns:a16="http://schemas.microsoft.com/office/drawing/2014/main" id="{CB114E1F-7B7A-20A8-DC06-80FEC4DA955E}"/>
              </a:ext>
            </a:extLst>
          </p:cNvPr>
          <p:cNvSpPr txBox="1"/>
          <p:nvPr/>
        </p:nvSpPr>
        <p:spPr>
          <a:xfrm>
            <a:off x="8415242" y="7253682"/>
            <a:ext cx="3975828" cy="578791"/>
          </a:xfrm>
          <a:prstGeom prst="rect">
            <a:avLst/>
          </a:prstGeom>
        </p:spPr>
        <p:txBody>
          <a:bodyPr vert="horz" wrap="square" lIns="0" tIns="11091" rIns="0" bIns="0" rtlCol="0" anchor="t">
            <a:spAutoFit/>
          </a:bodyPr>
          <a:lstStyle/>
          <a:p>
            <a:pPr marL="8216" algn="ctr" defTabSz="591525">
              <a:spcBef>
                <a:spcPts val="87"/>
              </a:spcBef>
            </a:pPr>
            <a:r>
              <a:rPr lang="en-US" sz="1844" b="1" kern="1200" spc="6">
                <a:solidFill>
                  <a:prstClr val="black"/>
                </a:solidFill>
                <a:latin typeface="Aptos Narrow"/>
                <a:ea typeface="+mn-ea"/>
              </a:rPr>
              <a:t>Email </a:t>
            </a:r>
            <a:r>
              <a:rPr lang="en-US" sz="1844" b="1" kern="1200" spc="6">
                <a:solidFill>
                  <a:prstClr val="black"/>
                </a:solidFill>
                <a:latin typeface="Aptos Narrow"/>
                <a:ea typeface="+mn-ea"/>
                <a:hlinkClick r:id="rId23"/>
              </a:rPr>
              <a:t>saran020@somerset.colegia.org</a:t>
            </a:r>
            <a:r>
              <a:rPr lang="en-US" sz="1844" b="1" kern="1200" spc="6">
                <a:solidFill>
                  <a:prstClr val="black"/>
                </a:solidFill>
                <a:latin typeface="Aptos Narrow"/>
                <a:ea typeface="+mn-ea"/>
              </a:rPr>
              <a:t> with any questions.</a:t>
            </a:r>
            <a:endParaRPr lang="en-US" sz="1164" kern="1200">
              <a:solidFill>
                <a:prstClr val="black"/>
              </a:solidFill>
              <a:latin typeface="Aptos Narrow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090EB-CD3D-6F71-44B3-2B1267147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39E6A-15BD-7EB2-1548-C412AABD21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60CF7-7EB0-BB9F-E0EA-D1D26E5B9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300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C24B1-DE98-1B00-ECB8-07434025F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21631-17B6-A173-7CC1-095A29A533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447A44-0EB1-2D7E-643C-5DEB79BAA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0" y="0"/>
            <a:ext cx="9118599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7745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dragon with a lightning in the sky&#10;&#10;Description automatically generated">
            <a:extLst>
              <a:ext uri="{FF2B5EF4-FFF2-40B4-BE49-F238E27FC236}">
                <a16:creationId xmlns:a16="http://schemas.microsoft.com/office/drawing/2014/main" id="{4A613775-5558-7442-75BD-EFA924EA38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1" b="17619"/>
          <a:stretch/>
        </p:blipFill>
        <p:spPr>
          <a:xfrm>
            <a:off x="21" y="0"/>
            <a:ext cx="13004779" cy="97535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3004800" cy="73152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>
              <a:defRPr/>
            </a:pPr>
            <a:endParaRPr lang="en-US" sz="192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199ED6-6081-492C-1ED9-9B0609905D32}"/>
              </a:ext>
            </a:extLst>
          </p:cNvPr>
          <p:cNvSpPr txBox="1"/>
          <p:nvPr/>
        </p:nvSpPr>
        <p:spPr>
          <a:xfrm>
            <a:off x="0" y="1219200"/>
            <a:ext cx="3960553" cy="6592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390">
              <a:defRPr/>
            </a:pPr>
            <a:r>
              <a:rPr lang="en-US" sz="4267" kern="1200">
                <a:solidFill>
                  <a:srgbClr val="FFC000"/>
                </a:solidFill>
                <a:latin typeface="Algerian" panose="04020705040A02060702" pitchFamily="82" charset="0"/>
                <a:ea typeface="+mn-ea"/>
                <a:cs typeface="+mn-cs"/>
              </a:rPr>
              <a:t>It’s Alive!</a:t>
            </a:r>
          </a:p>
          <a:p>
            <a:pPr algn="ctr" defTabSz="975390">
              <a:defRPr/>
            </a:pPr>
            <a:endParaRPr lang="en-US" sz="3413" kern="1200">
              <a:solidFill>
                <a:srgbClr val="FFC000"/>
              </a:solidFill>
              <a:latin typeface="Algerian" panose="04020705040A02060702" pitchFamily="82" charset="0"/>
              <a:ea typeface="+mn-ea"/>
              <a:cs typeface="+mn-cs"/>
            </a:endParaRPr>
          </a:p>
          <a:p>
            <a:pPr algn="ctr" defTabSz="975390">
              <a:defRPr/>
            </a:pPr>
            <a:r>
              <a:rPr lang="en-US" sz="3413" kern="1200">
                <a:solidFill>
                  <a:srgbClr val="FFC000"/>
                </a:solidFill>
                <a:latin typeface="Bernard MT Condensed" panose="02050806060905020404" pitchFamily="18" charset="0"/>
                <a:ea typeface="+mn-ea"/>
                <a:cs typeface="+mn-cs"/>
              </a:rPr>
              <a:t>SAVE THE WORLD FROM THE DRAGON LICH </a:t>
            </a:r>
            <a:r>
              <a:rPr lang="en-US" sz="3413" kern="1200">
                <a:solidFill>
                  <a:srgbClr val="FFC000"/>
                </a:solidFill>
                <a:latin typeface="Arial Black" panose="020B0A04020102020204" pitchFamily="34" charset="0"/>
                <a:ea typeface="+mn-ea"/>
                <a:cs typeface="+mn-cs"/>
              </a:rPr>
              <a:t>…</a:t>
            </a:r>
          </a:p>
          <a:p>
            <a:pPr algn="ctr" defTabSz="975390">
              <a:defRPr/>
            </a:pPr>
            <a:endParaRPr lang="en-US" sz="2560" kern="1200">
              <a:solidFill>
                <a:srgbClr val="FFC000"/>
              </a:solidFill>
              <a:latin typeface="Arial Black" panose="020B0A04020102020204" pitchFamily="34" charset="0"/>
              <a:ea typeface="+mn-ea"/>
              <a:cs typeface="+mn-cs"/>
            </a:endParaRPr>
          </a:p>
          <a:p>
            <a:pPr algn="ctr" defTabSz="975390">
              <a:defRPr/>
            </a:pPr>
            <a:r>
              <a:rPr lang="en-US" sz="2560" kern="1200">
                <a:solidFill>
                  <a:srgbClr val="FFC000"/>
                </a:solidFill>
                <a:latin typeface="Arial Black" panose="020B0A04020102020204" pitchFamily="34" charset="0"/>
                <a:ea typeface="+mn-ea"/>
                <a:cs typeface="+mn-cs"/>
              </a:rPr>
              <a:t>… AT THE DUNGEONS AND DRAGONS CLUB THIS MONDAY</a:t>
            </a:r>
          </a:p>
          <a:p>
            <a:pPr algn="ctr" defTabSz="975390">
              <a:defRPr/>
            </a:pPr>
            <a:endParaRPr lang="en-US" sz="2133" kern="1200">
              <a:solidFill>
                <a:srgbClr val="FFC000"/>
              </a:solidFill>
              <a:latin typeface="Arial Black" panose="020B0A04020102020204" pitchFamily="34" charset="0"/>
              <a:ea typeface="+mn-ea"/>
              <a:cs typeface="+mn-cs"/>
            </a:endParaRPr>
          </a:p>
          <a:p>
            <a:pPr algn="ctr" defTabSz="975390">
              <a:defRPr/>
            </a:pPr>
            <a:r>
              <a:rPr lang="en-US" sz="3413" kern="1200">
                <a:solidFill>
                  <a:srgbClr val="FFC000"/>
                </a:solidFill>
                <a:latin typeface="Arial Black" panose="020B0A04020102020204" pitchFamily="34" charset="0"/>
                <a:ea typeface="+mn-ea"/>
                <a:cs typeface="+mn-cs"/>
              </a:rPr>
              <a:t>3:50 – 5:15</a:t>
            </a:r>
          </a:p>
          <a:p>
            <a:pPr algn="ctr" defTabSz="975390">
              <a:defRPr/>
            </a:pPr>
            <a:r>
              <a:rPr lang="en-US" sz="3413" kern="1200">
                <a:solidFill>
                  <a:srgbClr val="FFC000"/>
                </a:solidFill>
                <a:latin typeface="Arial Black" panose="020B0A04020102020204" pitchFamily="34" charset="0"/>
                <a:ea typeface="+mn-ea"/>
                <a:cs typeface="+mn-cs"/>
              </a:rPr>
              <a:t>PM</a:t>
            </a:r>
            <a:endParaRPr lang="en-US" sz="2133" kern="1200">
              <a:solidFill>
                <a:srgbClr val="FFC000"/>
              </a:solidFill>
              <a:latin typeface="Arial Black" panose="020B0A04020102020204" pitchFamily="34" charset="0"/>
              <a:ea typeface="+mn-ea"/>
              <a:cs typeface="+mn-cs"/>
            </a:endParaRPr>
          </a:p>
          <a:p>
            <a:pPr algn="ctr" defTabSz="975390">
              <a:defRPr/>
            </a:pPr>
            <a:r>
              <a:rPr lang="en-US" sz="3413" kern="1200">
                <a:solidFill>
                  <a:srgbClr val="FFC000"/>
                </a:solidFill>
                <a:latin typeface="Arial Black" panose="020B0A04020102020204" pitchFamily="34" charset="0"/>
                <a:ea typeface="+mn-ea"/>
                <a:cs typeface="+mn-cs"/>
              </a:rPr>
              <a:t>ROOM 175</a:t>
            </a:r>
          </a:p>
          <a:p>
            <a:pPr algn="ctr" defTabSz="975390">
              <a:defRPr/>
            </a:pPr>
            <a:endParaRPr lang="en-US" sz="2560" kern="1200">
              <a:solidFill>
                <a:srgbClr val="FFC000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502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3004798" cy="2241358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670780" y="0"/>
            <a:ext cx="4334020" cy="2242008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81372" y="-5381373"/>
            <a:ext cx="2242057" cy="130048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374D64-2884-650A-7302-07BF1FEF7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36" y="496163"/>
            <a:ext cx="10713625" cy="1248326"/>
          </a:xfrm>
        </p:spPr>
        <p:txBody>
          <a:bodyPr anchor="ctr">
            <a:normAutofit/>
          </a:bodyPr>
          <a:lstStyle/>
          <a:p>
            <a:r>
              <a:rPr lang="en-US" sz="5000">
                <a:solidFill>
                  <a:srgbClr val="FFFFFF"/>
                </a:solidFill>
                <a:latin typeface="Arial Nova"/>
              </a:rPr>
              <a:t>Discipline</a:t>
            </a:r>
            <a:endParaRPr lang="en-US" sz="5000">
              <a:solidFill>
                <a:srgbClr val="FFFFFF"/>
              </a:solidFill>
            </a:endParaRP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E60CB731-A060-92BE-0379-2B8E048A89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3645239"/>
              </p:ext>
            </p:extLst>
          </p:nvPr>
        </p:nvGraphicFramePr>
        <p:xfrm>
          <a:off x="686993" y="3004556"/>
          <a:ext cx="11656351" cy="5963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55434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F64D1A-934B-06C3-69F1-D5F47CE89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88"/>
            <a:ext cx="11216640" cy="1885246"/>
          </a:xfrm>
        </p:spPr>
        <p:txBody>
          <a:bodyPr>
            <a:normAutofit/>
          </a:bodyPr>
          <a:lstStyle/>
          <a:p>
            <a:r>
              <a:rPr lang="en-US" sz="6700"/>
              <a:t>School Clubs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638" y="2385597"/>
            <a:ext cx="11577523" cy="26009"/>
          </a:xfrm>
          <a:custGeom>
            <a:avLst/>
            <a:gdLst>
              <a:gd name="connsiteX0" fmla="*/ 0 w 11577523"/>
              <a:gd name="connsiteY0" fmla="*/ 0 h 26009"/>
              <a:gd name="connsiteX1" fmla="*/ 333705 w 11577523"/>
              <a:gd name="connsiteY1" fmla="*/ 0 h 26009"/>
              <a:gd name="connsiteX2" fmla="*/ 1130511 w 11577523"/>
              <a:gd name="connsiteY2" fmla="*/ 0 h 26009"/>
              <a:gd name="connsiteX3" fmla="*/ 1464216 w 11577523"/>
              <a:gd name="connsiteY3" fmla="*/ 0 h 26009"/>
              <a:gd name="connsiteX4" fmla="*/ 1797921 w 11577523"/>
              <a:gd name="connsiteY4" fmla="*/ 0 h 26009"/>
              <a:gd name="connsiteX5" fmla="*/ 2710502 w 11577523"/>
              <a:gd name="connsiteY5" fmla="*/ 0 h 26009"/>
              <a:gd name="connsiteX6" fmla="*/ 3391533 w 11577523"/>
              <a:gd name="connsiteY6" fmla="*/ 0 h 26009"/>
              <a:gd name="connsiteX7" fmla="*/ 3725238 w 11577523"/>
              <a:gd name="connsiteY7" fmla="*/ 0 h 26009"/>
              <a:gd name="connsiteX8" fmla="*/ 4406269 w 11577523"/>
              <a:gd name="connsiteY8" fmla="*/ 0 h 26009"/>
              <a:gd name="connsiteX9" fmla="*/ 5318850 w 11577523"/>
              <a:gd name="connsiteY9" fmla="*/ 0 h 26009"/>
              <a:gd name="connsiteX10" fmla="*/ 5884106 w 11577523"/>
              <a:gd name="connsiteY10" fmla="*/ 0 h 26009"/>
              <a:gd name="connsiteX11" fmla="*/ 6449361 w 11577523"/>
              <a:gd name="connsiteY11" fmla="*/ 0 h 26009"/>
              <a:gd name="connsiteX12" fmla="*/ 7130392 w 11577523"/>
              <a:gd name="connsiteY12" fmla="*/ 0 h 26009"/>
              <a:gd name="connsiteX13" fmla="*/ 7927198 w 11577523"/>
              <a:gd name="connsiteY13" fmla="*/ 0 h 26009"/>
              <a:gd name="connsiteX14" fmla="*/ 8724004 w 11577523"/>
              <a:gd name="connsiteY14" fmla="*/ 0 h 26009"/>
              <a:gd name="connsiteX15" fmla="*/ 9520810 w 11577523"/>
              <a:gd name="connsiteY15" fmla="*/ 0 h 26009"/>
              <a:gd name="connsiteX16" fmla="*/ 10433391 w 11577523"/>
              <a:gd name="connsiteY16" fmla="*/ 0 h 26009"/>
              <a:gd name="connsiteX17" fmla="*/ 11577523 w 11577523"/>
              <a:gd name="connsiteY17" fmla="*/ 0 h 26009"/>
              <a:gd name="connsiteX18" fmla="*/ 11577523 w 11577523"/>
              <a:gd name="connsiteY18" fmla="*/ 26009 h 26009"/>
              <a:gd name="connsiteX19" fmla="*/ 10780717 w 11577523"/>
              <a:gd name="connsiteY19" fmla="*/ 26009 h 26009"/>
              <a:gd name="connsiteX20" fmla="*/ 10447012 w 11577523"/>
              <a:gd name="connsiteY20" fmla="*/ 26009 h 26009"/>
              <a:gd name="connsiteX21" fmla="*/ 9765981 w 11577523"/>
              <a:gd name="connsiteY21" fmla="*/ 26009 h 26009"/>
              <a:gd name="connsiteX22" fmla="*/ 9200726 w 11577523"/>
              <a:gd name="connsiteY22" fmla="*/ 26009 h 26009"/>
              <a:gd name="connsiteX23" fmla="*/ 8635470 w 11577523"/>
              <a:gd name="connsiteY23" fmla="*/ 26009 h 26009"/>
              <a:gd name="connsiteX24" fmla="*/ 8070215 w 11577523"/>
              <a:gd name="connsiteY24" fmla="*/ 26009 h 26009"/>
              <a:gd name="connsiteX25" fmla="*/ 7504959 w 11577523"/>
              <a:gd name="connsiteY25" fmla="*/ 26009 h 26009"/>
              <a:gd name="connsiteX26" fmla="*/ 6708153 w 11577523"/>
              <a:gd name="connsiteY26" fmla="*/ 26009 h 26009"/>
              <a:gd name="connsiteX27" fmla="*/ 6027122 w 11577523"/>
              <a:gd name="connsiteY27" fmla="*/ 26009 h 26009"/>
              <a:gd name="connsiteX28" fmla="*/ 5693417 w 11577523"/>
              <a:gd name="connsiteY28" fmla="*/ 26009 h 26009"/>
              <a:gd name="connsiteX29" fmla="*/ 5128162 w 11577523"/>
              <a:gd name="connsiteY29" fmla="*/ 26009 h 26009"/>
              <a:gd name="connsiteX30" fmla="*/ 4331356 w 11577523"/>
              <a:gd name="connsiteY30" fmla="*/ 26009 h 26009"/>
              <a:gd name="connsiteX31" fmla="*/ 3881875 w 11577523"/>
              <a:gd name="connsiteY31" fmla="*/ 26009 h 26009"/>
              <a:gd name="connsiteX32" fmla="*/ 2969294 w 11577523"/>
              <a:gd name="connsiteY32" fmla="*/ 26009 h 26009"/>
              <a:gd name="connsiteX33" fmla="*/ 2056713 w 11577523"/>
              <a:gd name="connsiteY33" fmla="*/ 26009 h 26009"/>
              <a:gd name="connsiteX34" fmla="*/ 1375682 w 11577523"/>
              <a:gd name="connsiteY34" fmla="*/ 26009 h 26009"/>
              <a:gd name="connsiteX35" fmla="*/ 0 w 11577523"/>
              <a:gd name="connsiteY35" fmla="*/ 26009 h 26009"/>
              <a:gd name="connsiteX36" fmla="*/ 0 w 11577523"/>
              <a:gd name="connsiteY36" fmla="*/ 0 h 2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1577523" h="26009" fill="none" extrusionOk="0">
                <a:moveTo>
                  <a:pt x="0" y="0"/>
                </a:moveTo>
                <a:cubicBezTo>
                  <a:pt x="117045" y="13900"/>
                  <a:pt x="227601" y="5827"/>
                  <a:pt x="333705" y="0"/>
                </a:cubicBezTo>
                <a:cubicBezTo>
                  <a:pt x="439810" y="-5827"/>
                  <a:pt x="759341" y="37854"/>
                  <a:pt x="1130511" y="0"/>
                </a:cubicBezTo>
                <a:cubicBezTo>
                  <a:pt x="1501681" y="-37854"/>
                  <a:pt x="1306825" y="9077"/>
                  <a:pt x="1464216" y="0"/>
                </a:cubicBezTo>
                <a:cubicBezTo>
                  <a:pt x="1621608" y="-9077"/>
                  <a:pt x="1705762" y="2643"/>
                  <a:pt x="1797921" y="0"/>
                </a:cubicBezTo>
                <a:cubicBezTo>
                  <a:pt x="1890081" y="-2643"/>
                  <a:pt x="2363138" y="42038"/>
                  <a:pt x="2710502" y="0"/>
                </a:cubicBezTo>
                <a:cubicBezTo>
                  <a:pt x="3057866" y="-42038"/>
                  <a:pt x="3061197" y="-17842"/>
                  <a:pt x="3391533" y="0"/>
                </a:cubicBezTo>
                <a:cubicBezTo>
                  <a:pt x="3721869" y="17842"/>
                  <a:pt x="3648611" y="-3727"/>
                  <a:pt x="3725238" y="0"/>
                </a:cubicBezTo>
                <a:cubicBezTo>
                  <a:pt x="3801865" y="3727"/>
                  <a:pt x="4191790" y="-1405"/>
                  <a:pt x="4406269" y="0"/>
                </a:cubicBezTo>
                <a:cubicBezTo>
                  <a:pt x="4620748" y="1405"/>
                  <a:pt x="5076379" y="37870"/>
                  <a:pt x="5318850" y="0"/>
                </a:cubicBezTo>
                <a:cubicBezTo>
                  <a:pt x="5561321" y="-37870"/>
                  <a:pt x="5733710" y="27272"/>
                  <a:pt x="5884106" y="0"/>
                </a:cubicBezTo>
                <a:cubicBezTo>
                  <a:pt x="6034502" y="-27272"/>
                  <a:pt x="6298088" y="-22813"/>
                  <a:pt x="6449361" y="0"/>
                </a:cubicBezTo>
                <a:cubicBezTo>
                  <a:pt x="6600634" y="22813"/>
                  <a:pt x="6966869" y="-4785"/>
                  <a:pt x="7130392" y="0"/>
                </a:cubicBezTo>
                <a:cubicBezTo>
                  <a:pt x="7293915" y="4785"/>
                  <a:pt x="7660968" y="5831"/>
                  <a:pt x="7927198" y="0"/>
                </a:cubicBezTo>
                <a:cubicBezTo>
                  <a:pt x="8193428" y="-5831"/>
                  <a:pt x="8485021" y="-20132"/>
                  <a:pt x="8724004" y="0"/>
                </a:cubicBezTo>
                <a:cubicBezTo>
                  <a:pt x="8962987" y="20132"/>
                  <a:pt x="9303587" y="-19578"/>
                  <a:pt x="9520810" y="0"/>
                </a:cubicBezTo>
                <a:cubicBezTo>
                  <a:pt x="9738033" y="19578"/>
                  <a:pt x="9984240" y="34820"/>
                  <a:pt x="10433391" y="0"/>
                </a:cubicBezTo>
                <a:cubicBezTo>
                  <a:pt x="10882542" y="-34820"/>
                  <a:pt x="11047910" y="32214"/>
                  <a:pt x="11577523" y="0"/>
                </a:cubicBezTo>
                <a:cubicBezTo>
                  <a:pt x="11576836" y="7694"/>
                  <a:pt x="11577896" y="14512"/>
                  <a:pt x="11577523" y="26009"/>
                </a:cubicBezTo>
                <a:cubicBezTo>
                  <a:pt x="11388971" y="58936"/>
                  <a:pt x="11149584" y="-7156"/>
                  <a:pt x="10780717" y="26009"/>
                </a:cubicBezTo>
                <a:cubicBezTo>
                  <a:pt x="10411850" y="59174"/>
                  <a:pt x="10593245" y="41940"/>
                  <a:pt x="10447012" y="26009"/>
                </a:cubicBezTo>
                <a:cubicBezTo>
                  <a:pt x="10300779" y="10078"/>
                  <a:pt x="9919390" y="21465"/>
                  <a:pt x="9765981" y="26009"/>
                </a:cubicBezTo>
                <a:cubicBezTo>
                  <a:pt x="9612572" y="30553"/>
                  <a:pt x="9451112" y="52791"/>
                  <a:pt x="9200726" y="26009"/>
                </a:cubicBezTo>
                <a:cubicBezTo>
                  <a:pt x="8950340" y="-773"/>
                  <a:pt x="8761293" y="52964"/>
                  <a:pt x="8635470" y="26009"/>
                </a:cubicBezTo>
                <a:cubicBezTo>
                  <a:pt x="8509647" y="-946"/>
                  <a:pt x="8233316" y="43170"/>
                  <a:pt x="8070215" y="26009"/>
                </a:cubicBezTo>
                <a:cubicBezTo>
                  <a:pt x="7907115" y="8848"/>
                  <a:pt x="7632989" y="44685"/>
                  <a:pt x="7504959" y="26009"/>
                </a:cubicBezTo>
                <a:cubicBezTo>
                  <a:pt x="7376929" y="7333"/>
                  <a:pt x="6956951" y="-1614"/>
                  <a:pt x="6708153" y="26009"/>
                </a:cubicBezTo>
                <a:cubicBezTo>
                  <a:pt x="6459355" y="53632"/>
                  <a:pt x="6226104" y="50780"/>
                  <a:pt x="6027122" y="26009"/>
                </a:cubicBezTo>
                <a:cubicBezTo>
                  <a:pt x="5828140" y="1238"/>
                  <a:pt x="5815880" y="13267"/>
                  <a:pt x="5693417" y="26009"/>
                </a:cubicBezTo>
                <a:cubicBezTo>
                  <a:pt x="5570955" y="38751"/>
                  <a:pt x="5391636" y="35133"/>
                  <a:pt x="5128162" y="26009"/>
                </a:cubicBezTo>
                <a:cubicBezTo>
                  <a:pt x="4864689" y="16885"/>
                  <a:pt x="4596693" y="7027"/>
                  <a:pt x="4331356" y="26009"/>
                </a:cubicBezTo>
                <a:cubicBezTo>
                  <a:pt x="4066019" y="44991"/>
                  <a:pt x="4029455" y="40920"/>
                  <a:pt x="3881875" y="26009"/>
                </a:cubicBezTo>
                <a:cubicBezTo>
                  <a:pt x="3734295" y="11098"/>
                  <a:pt x="3400222" y="46204"/>
                  <a:pt x="2969294" y="26009"/>
                </a:cubicBezTo>
                <a:cubicBezTo>
                  <a:pt x="2538366" y="5814"/>
                  <a:pt x="2294681" y="71298"/>
                  <a:pt x="2056713" y="26009"/>
                </a:cubicBezTo>
                <a:cubicBezTo>
                  <a:pt x="1818745" y="-19280"/>
                  <a:pt x="1587318" y="55711"/>
                  <a:pt x="1375682" y="26009"/>
                </a:cubicBezTo>
                <a:cubicBezTo>
                  <a:pt x="1164046" y="-3693"/>
                  <a:pt x="512413" y="-4759"/>
                  <a:pt x="0" y="26009"/>
                </a:cubicBezTo>
                <a:cubicBezTo>
                  <a:pt x="879" y="19220"/>
                  <a:pt x="843" y="8873"/>
                  <a:pt x="0" y="0"/>
                </a:cubicBezTo>
                <a:close/>
              </a:path>
              <a:path w="11577523" h="26009" stroke="0" extrusionOk="0">
                <a:moveTo>
                  <a:pt x="0" y="0"/>
                </a:moveTo>
                <a:cubicBezTo>
                  <a:pt x="277822" y="18177"/>
                  <a:pt x="347695" y="23962"/>
                  <a:pt x="565256" y="0"/>
                </a:cubicBezTo>
                <a:cubicBezTo>
                  <a:pt x="782817" y="-23962"/>
                  <a:pt x="798802" y="11742"/>
                  <a:pt x="898961" y="0"/>
                </a:cubicBezTo>
                <a:cubicBezTo>
                  <a:pt x="999121" y="-11742"/>
                  <a:pt x="1392949" y="22214"/>
                  <a:pt x="1811542" y="0"/>
                </a:cubicBezTo>
                <a:cubicBezTo>
                  <a:pt x="2230135" y="-22214"/>
                  <a:pt x="2134056" y="-21769"/>
                  <a:pt x="2376797" y="0"/>
                </a:cubicBezTo>
                <a:cubicBezTo>
                  <a:pt x="2619539" y="21769"/>
                  <a:pt x="2669856" y="-14026"/>
                  <a:pt x="2942053" y="0"/>
                </a:cubicBezTo>
                <a:cubicBezTo>
                  <a:pt x="3214250" y="14026"/>
                  <a:pt x="3473729" y="40972"/>
                  <a:pt x="3854634" y="0"/>
                </a:cubicBezTo>
                <a:cubicBezTo>
                  <a:pt x="4235539" y="-40972"/>
                  <a:pt x="4173410" y="-3519"/>
                  <a:pt x="4304114" y="0"/>
                </a:cubicBezTo>
                <a:cubicBezTo>
                  <a:pt x="4434818" y="3519"/>
                  <a:pt x="5010963" y="-744"/>
                  <a:pt x="5216696" y="0"/>
                </a:cubicBezTo>
                <a:cubicBezTo>
                  <a:pt x="5422429" y="744"/>
                  <a:pt x="5728215" y="33264"/>
                  <a:pt x="6129277" y="0"/>
                </a:cubicBezTo>
                <a:cubicBezTo>
                  <a:pt x="6530339" y="-33264"/>
                  <a:pt x="6659332" y="22517"/>
                  <a:pt x="6810308" y="0"/>
                </a:cubicBezTo>
                <a:cubicBezTo>
                  <a:pt x="6961284" y="-22517"/>
                  <a:pt x="7348312" y="-4563"/>
                  <a:pt x="7722889" y="0"/>
                </a:cubicBezTo>
                <a:cubicBezTo>
                  <a:pt x="8097466" y="4563"/>
                  <a:pt x="8081735" y="-19595"/>
                  <a:pt x="8288144" y="0"/>
                </a:cubicBezTo>
                <a:cubicBezTo>
                  <a:pt x="8494553" y="19595"/>
                  <a:pt x="8627569" y="-13730"/>
                  <a:pt x="8853400" y="0"/>
                </a:cubicBezTo>
                <a:cubicBezTo>
                  <a:pt x="9079231" y="13730"/>
                  <a:pt x="9351037" y="-39253"/>
                  <a:pt x="9650206" y="0"/>
                </a:cubicBezTo>
                <a:cubicBezTo>
                  <a:pt x="9949375" y="39253"/>
                  <a:pt x="9978673" y="-21361"/>
                  <a:pt x="10215461" y="0"/>
                </a:cubicBezTo>
                <a:cubicBezTo>
                  <a:pt x="10452250" y="21361"/>
                  <a:pt x="11184086" y="-67383"/>
                  <a:pt x="11577523" y="0"/>
                </a:cubicBezTo>
                <a:cubicBezTo>
                  <a:pt x="11576319" y="7126"/>
                  <a:pt x="11577166" y="14830"/>
                  <a:pt x="11577523" y="26009"/>
                </a:cubicBezTo>
                <a:cubicBezTo>
                  <a:pt x="11269416" y="10670"/>
                  <a:pt x="10940202" y="54180"/>
                  <a:pt x="10780717" y="26009"/>
                </a:cubicBezTo>
                <a:cubicBezTo>
                  <a:pt x="10621232" y="-2162"/>
                  <a:pt x="10523509" y="13178"/>
                  <a:pt x="10447012" y="26009"/>
                </a:cubicBezTo>
                <a:cubicBezTo>
                  <a:pt x="10370516" y="38840"/>
                  <a:pt x="10127363" y="16772"/>
                  <a:pt x="9997532" y="26009"/>
                </a:cubicBezTo>
                <a:cubicBezTo>
                  <a:pt x="9867701" y="35246"/>
                  <a:pt x="9488635" y="-16578"/>
                  <a:pt x="9084950" y="26009"/>
                </a:cubicBezTo>
                <a:cubicBezTo>
                  <a:pt x="8681265" y="68596"/>
                  <a:pt x="8734993" y="24755"/>
                  <a:pt x="8403920" y="26009"/>
                </a:cubicBezTo>
                <a:cubicBezTo>
                  <a:pt x="8072847" y="27264"/>
                  <a:pt x="8151436" y="17108"/>
                  <a:pt x="7954439" y="26009"/>
                </a:cubicBezTo>
                <a:cubicBezTo>
                  <a:pt x="7757442" y="34910"/>
                  <a:pt x="7417720" y="53012"/>
                  <a:pt x="7273409" y="26009"/>
                </a:cubicBezTo>
                <a:cubicBezTo>
                  <a:pt x="7129098" y="-994"/>
                  <a:pt x="7065563" y="15488"/>
                  <a:pt x="6939703" y="26009"/>
                </a:cubicBezTo>
                <a:cubicBezTo>
                  <a:pt x="6813843" y="36530"/>
                  <a:pt x="6746587" y="38620"/>
                  <a:pt x="6605998" y="26009"/>
                </a:cubicBezTo>
                <a:cubicBezTo>
                  <a:pt x="6465410" y="13398"/>
                  <a:pt x="6072896" y="55941"/>
                  <a:pt x="5924968" y="26009"/>
                </a:cubicBezTo>
                <a:cubicBezTo>
                  <a:pt x="5777040" y="-3923"/>
                  <a:pt x="5578817" y="10369"/>
                  <a:pt x="5475487" y="26009"/>
                </a:cubicBezTo>
                <a:cubicBezTo>
                  <a:pt x="5372157" y="41649"/>
                  <a:pt x="5067768" y="13946"/>
                  <a:pt x="4678681" y="26009"/>
                </a:cubicBezTo>
                <a:cubicBezTo>
                  <a:pt x="4289594" y="38072"/>
                  <a:pt x="4375575" y="9451"/>
                  <a:pt x="4229201" y="26009"/>
                </a:cubicBezTo>
                <a:cubicBezTo>
                  <a:pt x="4082827" y="42567"/>
                  <a:pt x="3663564" y="62050"/>
                  <a:pt x="3432395" y="26009"/>
                </a:cubicBezTo>
                <a:cubicBezTo>
                  <a:pt x="3201226" y="-10032"/>
                  <a:pt x="3244034" y="21047"/>
                  <a:pt x="3098690" y="26009"/>
                </a:cubicBezTo>
                <a:cubicBezTo>
                  <a:pt x="2953346" y="30971"/>
                  <a:pt x="2599979" y="-11819"/>
                  <a:pt x="2301884" y="26009"/>
                </a:cubicBezTo>
                <a:cubicBezTo>
                  <a:pt x="2003789" y="63837"/>
                  <a:pt x="2046425" y="9517"/>
                  <a:pt x="1852404" y="26009"/>
                </a:cubicBezTo>
                <a:cubicBezTo>
                  <a:pt x="1658383" y="42501"/>
                  <a:pt x="1669653" y="33829"/>
                  <a:pt x="1518699" y="26009"/>
                </a:cubicBezTo>
                <a:cubicBezTo>
                  <a:pt x="1367746" y="18189"/>
                  <a:pt x="1252075" y="36252"/>
                  <a:pt x="1069218" y="26009"/>
                </a:cubicBezTo>
                <a:cubicBezTo>
                  <a:pt x="886361" y="15766"/>
                  <a:pt x="511616" y="-13980"/>
                  <a:pt x="0" y="26009"/>
                </a:cubicBezTo>
                <a:cubicBezTo>
                  <a:pt x="37" y="15460"/>
                  <a:pt x="630" y="669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AC479-4C80-A7F1-F62D-F36FC50F8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080" y="2744011"/>
            <a:ext cx="11216640" cy="6577179"/>
          </a:xfrm>
        </p:spPr>
        <p:txBody>
          <a:bodyPr>
            <a:normAutofit fontScale="92500" lnSpcReduction="20000"/>
          </a:bodyPr>
          <a:lstStyle/>
          <a:p>
            <a:r>
              <a:rPr lang="en-US" sz="2300"/>
              <a:t>Chorus- Highschool: Afterschool 4-5:30 Mondays in 268C</a:t>
            </a:r>
          </a:p>
          <a:p>
            <a:r>
              <a:rPr lang="en-US" sz="2300"/>
              <a:t>Guitar Club- Mondays, afterschool from 4-5pm in 169C</a:t>
            </a:r>
          </a:p>
          <a:p>
            <a:r>
              <a:rPr lang="en-US" sz="2300"/>
              <a:t>D&amp;D Club- Mondays, afterschool, in 175C, from 3:50-5:15</a:t>
            </a:r>
          </a:p>
          <a:p>
            <a:r>
              <a:rPr lang="en-US" sz="2300"/>
              <a:t>Movie Club- Mondays, at lunch in 234A</a:t>
            </a:r>
          </a:p>
          <a:p>
            <a:r>
              <a:rPr lang="en-US" sz="2300"/>
              <a:t>Boxing Club- Outside on the turf afterschool, on Mondays, Wednesdays, and Fridays</a:t>
            </a:r>
          </a:p>
          <a:p>
            <a:r>
              <a:rPr lang="en-US" sz="2300"/>
              <a:t>Florida Future Educators of America (FFEA)- Tuesdays at lunch in 164C</a:t>
            </a:r>
          </a:p>
          <a:p>
            <a:r>
              <a:rPr lang="en-US" sz="2300"/>
              <a:t>Artists for a Cause- Tuesdays at lunch in 268C and 2</a:t>
            </a:r>
            <a:r>
              <a:rPr lang="en-US" sz="2300" baseline="30000"/>
              <a:t>nd</a:t>
            </a:r>
            <a:r>
              <a:rPr lang="en-US" sz="2300"/>
              <a:t> Wednesday of the month, afterschool in 268C</a:t>
            </a:r>
          </a:p>
          <a:p>
            <a:r>
              <a:rPr lang="en-US" sz="2300"/>
              <a:t>English as a 2</a:t>
            </a:r>
            <a:r>
              <a:rPr lang="en-US" sz="2300" baseline="30000"/>
              <a:t>nd</a:t>
            </a:r>
            <a:r>
              <a:rPr lang="en-US" sz="2300"/>
              <a:t> Language Tutoring- Tuesdays, during  lunch and afterschool, in 124A from 4-5pm</a:t>
            </a:r>
          </a:p>
          <a:p>
            <a:r>
              <a:rPr lang="en-US" sz="2300"/>
              <a:t>Community Service Club- Wednesdays at lunch in 232A</a:t>
            </a:r>
          </a:p>
          <a:p>
            <a:r>
              <a:rPr lang="en-US" sz="2300"/>
              <a:t>Student Government Association (SGA) - Wednesdays, Afterschool in 226A</a:t>
            </a:r>
          </a:p>
          <a:p>
            <a:r>
              <a:rPr lang="en-US" sz="2300"/>
              <a:t>Chess Club- Thursdays at lunch in 234A</a:t>
            </a:r>
          </a:p>
          <a:p>
            <a:r>
              <a:rPr lang="en-US" sz="2300"/>
              <a:t>Chorus- Middle School: Afterschool 4-5:30 Thursdays in 265C</a:t>
            </a:r>
          </a:p>
          <a:p>
            <a:r>
              <a:rPr lang="en-US" sz="2300"/>
              <a:t>Spartans Against Destructive Decisions (S.A.D.D) – Thursdays at lunch in 129A</a:t>
            </a:r>
          </a:p>
          <a:p>
            <a:r>
              <a:rPr lang="en-US" sz="2300"/>
              <a:t>Science Olympiad- Fridays at lunch in 247B</a:t>
            </a:r>
          </a:p>
          <a:p>
            <a:r>
              <a:rPr lang="en-US" sz="2300"/>
              <a:t>First Priority- Friday, at lunch, in 263C</a:t>
            </a:r>
          </a:p>
          <a:p>
            <a:r>
              <a:rPr lang="en-US" sz="2300"/>
              <a:t>GSA- Fridays, at lunch, in 169C</a:t>
            </a:r>
          </a:p>
          <a:p>
            <a:endParaRPr lang="en-US" sz="2300"/>
          </a:p>
          <a:p>
            <a:endParaRPr lang="en-US" sz="2300"/>
          </a:p>
          <a:p>
            <a:endParaRPr lang="en-US" sz="2300"/>
          </a:p>
        </p:txBody>
      </p:sp>
    </p:spTree>
    <p:extLst>
      <p:ext uri="{BB962C8B-B14F-4D97-AF65-F5344CB8AC3E}">
        <p14:creationId xmlns:p14="http://schemas.microsoft.com/office/powerpoint/2010/main" val="8426695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F0109A-9406-5962-27FD-ABD982D4A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59" y="339255"/>
            <a:ext cx="11753088" cy="2040057"/>
          </a:xfrm>
        </p:spPr>
        <p:txBody>
          <a:bodyPr anchor="b">
            <a:normAutofit/>
          </a:bodyPr>
          <a:lstStyle/>
          <a:p>
            <a:r>
              <a:rPr lang="en-US" sz="6700"/>
              <a:t>Interested in starting a school club?</a:t>
            </a:r>
          </a:p>
        </p:txBody>
      </p:sp>
      <p:sp>
        <p:nvSpPr>
          <p:cNvPr id="40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659" y="2391529"/>
            <a:ext cx="11704320" cy="26009"/>
          </a:xfrm>
          <a:custGeom>
            <a:avLst/>
            <a:gdLst>
              <a:gd name="connsiteX0" fmla="*/ 0 w 11704320"/>
              <a:gd name="connsiteY0" fmla="*/ 0 h 26009"/>
              <a:gd name="connsiteX1" fmla="*/ 337360 w 11704320"/>
              <a:gd name="connsiteY1" fmla="*/ 0 h 26009"/>
              <a:gd name="connsiteX2" fmla="*/ 1259936 w 11704320"/>
              <a:gd name="connsiteY2" fmla="*/ 0 h 26009"/>
              <a:gd name="connsiteX3" fmla="*/ 1948425 w 11704320"/>
              <a:gd name="connsiteY3" fmla="*/ 0 h 26009"/>
              <a:gd name="connsiteX4" fmla="*/ 2285785 w 11704320"/>
              <a:gd name="connsiteY4" fmla="*/ 0 h 26009"/>
              <a:gd name="connsiteX5" fmla="*/ 2740188 w 11704320"/>
              <a:gd name="connsiteY5" fmla="*/ 0 h 26009"/>
              <a:gd name="connsiteX6" fmla="*/ 3662764 w 11704320"/>
              <a:gd name="connsiteY6" fmla="*/ 0 h 26009"/>
              <a:gd name="connsiteX7" fmla="*/ 4585339 w 11704320"/>
              <a:gd name="connsiteY7" fmla="*/ 0 h 26009"/>
              <a:gd name="connsiteX8" fmla="*/ 5507915 w 11704320"/>
              <a:gd name="connsiteY8" fmla="*/ 0 h 26009"/>
              <a:gd name="connsiteX9" fmla="*/ 5845275 w 11704320"/>
              <a:gd name="connsiteY9" fmla="*/ 0 h 26009"/>
              <a:gd name="connsiteX10" fmla="*/ 6533765 w 11704320"/>
              <a:gd name="connsiteY10" fmla="*/ 0 h 26009"/>
              <a:gd name="connsiteX11" fmla="*/ 7105211 w 11704320"/>
              <a:gd name="connsiteY11" fmla="*/ 0 h 26009"/>
              <a:gd name="connsiteX12" fmla="*/ 7442571 w 11704320"/>
              <a:gd name="connsiteY12" fmla="*/ 0 h 26009"/>
              <a:gd name="connsiteX13" fmla="*/ 8365146 w 11704320"/>
              <a:gd name="connsiteY13" fmla="*/ 0 h 26009"/>
              <a:gd name="connsiteX14" fmla="*/ 8702506 w 11704320"/>
              <a:gd name="connsiteY14" fmla="*/ 0 h 26009"/>
              <a:gd name="connsiteX15" fmla="*/ 9039866 w 11704320"/>
              <a:gd name="connsiteY15" fmla="*/ 0 h 26009"/>
              <a:gd name="connsiteX16" fmla="*/ 9611312 w 11704320"/>
              <a:gd name="connsiteY16" fmla="*/ 0 h 26009"/>
              <a:gd name="connsiteX17" fmla="*/ 10299802 w 11704320"/>
              <a:gd name="connsiteY17" fmla="*/ 0 h 26009"/>
              <a:gd name="connsiteX18" fmla="*/ 11105334 w 11704320"/>
              <a:gd name="connsiteY18" fmla="*/ 0 h 26009"/>
              <a:gd name="connsiteX19" fmla="*/ 11704320 w 11704320"/>
              <a:gd name="connsiteY19" fmla="*/ 0 h 26009"/>
              <a:gd name="connsiteX20" fmla="*/ 11704320 w 11704320"/>
              <a:gd name="connsiteY20" fmla="*/ 26009 h 26009"/>
              <a:gd name="connsiteX21" fmla="*/ 10781744 w 11704320"/>
              <a:gd name="connsiteY21" fmla="*/ 26009 h 26009"/>
              <a:gd name="connsiteX22" fmla="*/ 10093255 w 11704320"/>
              <a:gd name="connsiteY22" fmla="*/ 26009 h 26009"/>
              <a:gd name="connsiteX23" fmla="*/ 9755895 w 11704320"/>
              <a:gd name="connsiteY23" fmla="*/ 26009 h 26009"/>
              <a:gd name="connsiteX24" fmla="*/ 9067406 w 11704320"/>
              <a:gd name="connsiteY24" fmla="*/ 26009 h 26009"/>
              <a:gd name="connsiteX25" fmla="*/ 8261873 w 11704320"/>
              <a:gd name="connsiteY25" fmla="*/ 26009 h 26009"/>
              <a:gd name="connsiteX26" fmla="*/ 7573384 w 11704320"/>
              <a:gd name="connsiteY26" fmla="*/ 26009 h 26009"/>
              <a:gd name="connsiteX27" fmla="*/ 6767851 w 11704320"/>
              <a:gd name="connsiteY27" fmla="*/ 26009 h 26009"/>
              <a:gd name="connsiteX28" fmla="*/ 5962318 w 11704320"/>
              <a:gd name="connsiteY28" fmla="*/ 26009 h 26009"/>
              <a:gd name="connsiteX29" fmla="*/ 5624958 w 11704320"/>
              <a:gd name="connsiteY29" fmla="*/ 26009 h 26009"/>
              <a:gd name="connsiteX30" fmla="*/ 5170555 w 11704320"/>
              <a:gd name="connsiteY30" fmla="*/ 26009 h 26009"/>
              <a:gd name="connsiteX31" fmla="*/ 4599109 w 11704320"/>
              <a:gd name="connsiteY31" fmla="*/ 26009 h 26009"/>
              <a:gd name="connsiteX32" fmla="*/ 3910620 w 11704320"/>
              <a:gd name="connsiteY32" fmla="*/ 26009 h 26009"/>
              <a:gd name="connsiteX33" fmla="*/ 2988044 w 11704320"/>
              <a:gd name="connsiteY33" fmla="*/ 26009 h 26009"/>
              <a:gd name="connsiteX34" fmla="*/ 2182511 w 11704320"/>
              <a:gd name="connsiteY34" fmla="*/ 26009 h 26009"/>
              <a:gd name="connsiteX35" fmla="*/ 1494022 w 11704320"/>
              <a:gd name="connsiteY35" fmla="*/ 26009 h 26009"/>
              <a:gd name="connsiteX36" fmla="*/ 688489 w 11704320"/>
              <a:gd name="connsiteY36" fmla="*/ 26009 h 26009"/>
              <a:gd name="connsiteX37" fmla="*/ 0 w 11704320"/>
              <a:gd name="connsiteY37" fmla="*/ 26009 h 26009"/>
              <a:gd name="connsiteX38" fmla="*/ 0 w 11704320"/>
              <a:gd name="connsiteY38" fmla="*/ 0 h 26009"/>
              <a:gd name="connsiteX0" fmla="*/ 0 w 11704320"/>
              <a:gd name="connsiteY0" fmla="*/ 0 h 26009"/>
              <a:gd name="connsiteX1" fmla="*/ 454403 w 11704320"/>
              <a:gd name="connsiteY1" fmla="*/ 0 h 26009"/>
              <a:gd name="connsiteX2" fmla="*/ 791763 w 11704320"/>
              <a:gd name="connsiteY2" fmla="*/ 0 h 26009"/>
              <a:gd name="connsiteX3" fmla="*/ 1246166 w 11704320"/>
              <a:gd name="connsiteY3" fmla="*/ 0 h 26009"/>
              <a:gd name="connsiteX4" fmla="*/ 1934655 w 11704320"/>
              <a:gd name="connsiteY4" fmla="*/ 0 h 26009"/>
              <a:gd name="connsiteX5" fmla="*/ 2740188 w 11704320"/>
              <a:gd name="connsiteY5" fmla="*/ 0 h 26009"/>
              <a:gd name="connsiteX6" fmla="*/ 3662764 w 11704320"/>
              <a:gd name="connsiteY6" fmla="*/ 0 h 26009"/>
              <a:gd name="connsiteX7" fmla="*/ 4585339 w 11704320"/>
              <a:gd name="connsiteY7" fmla="*/ 0 h 26009"/>
              <a:gd name="connsiteX8" fmla="*/ 5156786 w 11704320"/>
              <a:gd name="connsiteY8" fmla="*/ 0 h 26009"/>
              <a:gd name="connsiteX9" fmla="*/ 5962318 w 11704320"/>
              <a:gd name="connsiteY9" fmla="*/ 0 h 26009"/>
              <a:gd name="connsiteX10" fmla="*/ 6650808 w 11704320"/>
              <a:gd name="connsiteY10" fmla="*/ 0 h 26009"/>
              <a:gd name="connsiteX11" fmla="*/ 7222254 w 11704320"/>
              <a:gd name="connsiteY11" fmla="*/ 0 h 26009"/>
              <a:gd name="connsiteX12" fmla="*/ 8027787 w 11704320"/>
              <a:gd name="connsiteY12" fmla="*/ 0 h 26009"/>
              <a:gd name="connsiteX13" fmla="*/ 8365146 w 11704320"/>
              <a:gd name="connsiteY13" fmla="*/ 0 h 26009"/>
              <a:gd name="connsiteX14" fmla="*/ 8936593 w 11704320"/>
              <a:gd name="connsiteY14" fmla="*/ 0 h 26009"/>
              <a:gd name="connsiteX15" fmla="*/ 9625082 w 11704320"/>
              <a:gd name="connsiteY15" fmla="*/ 0 h 26009"/>
              <a:gd name="connsiteX16" fmla="*/ 10430615 w 11704320"/>
              <a:gd name="connsiteY16" fmla="*/ 0 h 26009"/>
              <a:gd name="connsiteX17" fmla="*/ 11704320 w 11704320"/>
              <a:gd name="connsiteY17" fmla="*/ 0 h 26009"/>
              <a:gd name="connsiteX18" fmla="*/ 11704320 w 11704320"/>
              <a:gd name="connsiteY18" fmla="*/ 26009 h 26009"/>
              <a:gd name="connsiteX19" fmla="*/ 11015831 w 11704320"/>
              <a:gd name="connsiteY19" fmla="*/ 26009 h 26009"/>
              <a:gd name="connsiteX20" fmla="*/ 10327341 w 11704320"/>
              <a:gd name="connsiteY20" fmla="*/ 26009 h 26009"/>
              <a:gd name="connsiteX21" fmla="*/ 9872938 w 11704320"/>
              <a:gd name="connsiteY21" fmla="*/ 26009 h 26009"/>
              <a:gd name="connsiteX22" fmla="*/ 8950362 w 11704320"/>
              <a:gd name="connsiteY22" fmla="*/ 26009 h 26009"/>
              <a:gd name="connsiteX23" fmla="*/ 8613003 w 11704320"/>
              <a:gd name="connsiteY23" fmla="*/ 26009 h 26009"/>
              <a:gd name="connsiteX24" fmla="*/ 7924513 w 11704320"/>
              <a:gd name="connsiteY24" fmla="*/ 26009 h 26009"/>
              <a:gd name="connsiteX25" fmla="*/ 7587153 w 11704320"/>
              <a:gd name="connsiteY25" fmla="*/ 26009 h 26009"/>
              <a:gd name="connsiteX26" fmla="*/ 7132750 w 11704320"/>
              <a:gd name="connsiteY26" fmla="*/ 26009 h 26009"/>
              <a:gd name="connsiteX27" fmla="*/ 6327218 w 11704320"/>
              <a:gd name="connsiteY27" fmla="*/ 26009 h 26009"/>
              <a:gd name="connsiteX28" fmla="*/ 5404642 w 11704320"/>
              <a:gd name="connsiteY28" fmla="*/ 26009 h 26009"/>
              <a:gd name="connsiteX29" fmla="*/ 4950239 w 11704320"/>
              <a:gd name="connsiteY29" fmla="*/ 26009 h 26009"/>
              <a:gd name="connsiteX30" fmla="*/ 4261749 w 11704320"/>
              <a:gd name="connsiteY30" fmla="*/ 26009 h 26009"/>
              <a:gd name="connsiteX31" fmla="*/ 3807346 w 11704320"/>
              <a:gd name="connsiteY31" fmla="*/ 26009 h 26009"/>
              <a:gd name="connsiteX32" fmla="*/ 3001814 w 11704320"/>
              <a:gd name="connsiteY32" fmla="*/ 26009 h 26009"/>
              <a:gd name="connsiteX33" fmla="*/ 2430368 w 11704320"/>
              <a:gd name="connsiteY33" fmla="*/ 26009 h 26009"/>
              <a:gd name="connsiteX34" fmla="*/ 1975965 w 11704320"/>
              <a:gd name="connsiteY34" fmla="*/ 26009 h 26009"/>
              <a:gd name="connsiteX35" fmla="*/ 1638605 w 11704320"/>
              <a:gd name="connsiteY35" fmla="*/ 26009 h 26009"/>
              <a:gd name="connsiteX36" fmla="*/ 950115 w 11704320"/>
              <a:gd name="connsiteY36" fmla="*/ 26009 h 26009"/>
              <a:gd name="connsiteX37" fmla="*/ 0 w 11704320"/>
              <a:gd name="connsiteY37" fmla="*/ 26009 h 26009"/>
              <a:gd name="connsiteX38" fmla="*/ 0 w 11704320"/>
              <a:gd name="connsiteY38" fmla="*/ 0 h 2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704320" h="26009" fill="none" extrusionOk="0">
                <a:moveTo>
                  <a:pt x="0" y="0"/>
                </a:moveTo>
                <a:cubicBezTo>
                  <a:pt x="78877" y="20833"/>
                  <a:pt x="230950" y="8031"/>
                  <a:pt x="337360" y="0"/>
                </a:cubicBezTo>
                <a:cubicBezTo>
                  <a:pt x="359197" y="38346"/>
                  <a:pt x="882272" y="4974"/>
                  <a:pt x="1259936" y="0"/>
                </a:cubicBezTo>
                <a:cubicBezTo>
                  <a:pt x="1679535" y="-7585"/>
                  <a:pt x="1784526" y="-22890"/>
                  <a:pt x="1948425" y="0"/>
                </a:cubicBezTo>
                <a:cubicBezTo>
                  <a:pt x="2116420" y="28632"/>
                  <a:pt x="2220017" y="-6137"/>
                  <a:pt x="2285785" y="0"/>
                </a:cubicBezTo>
                <a:cubicBezTo>
                  <a:pt x="2378427" y="-20759"/>
                  <a:pt x="2567810" y="-2088"/>
                  <a:pt x="2740188" y="0"/>
                </a:cubicBezTo>
                <a:cubicBezTo>
                  <a:pt x="2854786" y="47118"/>
                  <a:pt x="3275234" y="53950"/>
                  <a:pt x="3662764" y="0"/>
                </a:cubicBezTo>
                <a:cubicBezTo>
                  <a:pt x="4067964" y="-66753"/>
                  <a:pt x="4283655" y="7306"/>
                  <a:pt x="4585339" y="0"/>
                </a:cubicBezTo>
                <a:cubicBezTo>
                  <a:pt x="4925022" y="-5795"/>
                  <a:pt x="5048718" y="14814"/>
                  <a:pt x="5507915" y="0"/>
                </a:cubicBezTo>
                <a:cubicBezTo>
                  <a:pt x="5941954" y="21326"/>
                  <a:pt x="5774157" y="26813"/>
                  <a:pt x="5845275" y="0"/>
                </a:cubicBezTo>
                <a:cubicBezTo>
                  <a:pt x="5918462" y="-17591"/>
                  <a:pt x="6334401" y="7078"/>
                  <a:pt x="6533765" y="0"/>
                </a:cubicBezTo>
                <a:cubicBezTo>
                  <a:pt x="6746386" y="5692"/>
                  <a:pt x="6935586" y="-27213"/>
                  <a:pt x="7105211" y="0"/>
                </a:cubicBezTo>
                <a:cubicBezTo>
                  <a:pt x="7244772" y="11158"/>
                  <a:pt x="7363952" y="-19901"/>
                  <a:pt x="7442571" y="0"/>
                </a:cubicBezTo>
                <a:cubicBezTo>
                  <a:pt x="7506708" y="-5825"/>
                  <a:pt x="8104657" y="-22997"/>
                  <a:pt x="8365146" y="0"/>
                </a:cubicBezTo>
                <a:cubicBezTo>
                  <a:pt x="8577188" y="26884"/>
                  <a:pt x="8601756" y="-7133"/>
                  <a:pt x="8702506" y="0"/>
                </a:cubicBezTo>
                <a:cubicBezTo>
                  <a:pt x="8806187" y="6961"/>
                  <a:pt x="8954166" y="18559"/>
                  <a:pt x="9039866" y="0"/>
                </a:cubicBezTo>
                <a:cubicBezTo>
                  <a:pt x="9128896" y="-3039"/>
                  <a:pt x="9446000" y="-35549"/>
                  <a:pt x="9611312" y="0"/>
                </a:cubicBezTo>
                <a:cubicBezTo>
                  <a:pt x="9796956" y="-2020"/>
                  <a:pt x="10022804" y="73459"/>
                  <a:pt x="10299802" y="0"/>
                </a:cubicBezTo>
                <a:cubicBezTo>
                  <a:pt x="10542070" y="-32347"/>
                  <a:pt x="10730474" y="-10605"/>
                  <a:pt x="11105334" y="0"/>
                </a:cubicBezTo>
                <a:cubicBezTo>
                  <a:pt x="11477894" y="32066"/>
                  <a:pt x="11591015" y="3610"/>
                  <a:pt x="11704320" y="0"/>
                </a:cubicBezTo>
                <a:cubicBezTo>
                  <a:pt x="11705795" y="9862"/>
                  <a:pt x="11704765" y="19663"/>
                  <a:pt x="11704320" y="26009"/>
                </a:cubicBezTo>
                <a:cubicBezTo>
                  <a:pt x="11292914" y="774"/>
                  <a:pt x="11103165" y="13170"/>
                  <a:pt x="10781744" y="26009"/>
                </a:cubicBezTo>
                <a:cubicBezTo>
                  <a:pt x="10455572" y="14952"/>
                  <a:pt x="10256566" y="19099"/>
                  <a:pt x="10093255" y="26009"/>
                </a:cubicBezTo>
                <a:cubicBezTo>
                  <a:pt x="9930809" y="62221"/>
                  <a:pt x="9859958" y="37223"/>
                  <a:pt x="9755895" y="26009"/>
                </a:cubicBezTo>
                <a:cubicBezTo>
                  <a:pt x="9656144" y="32862"/>
                  <a:pt x="9262141" y="12827"/>
                  <a:pt x="9067406" y="26009"/>
                </a:cubicBezTo>
                <a:cubicBezTo>
                  <a:pt x="8858757" y="27291"/>
                  <a:pt x="8449374" y="19439"/>
                  <a:pt x="8261873" y="26009"/>
                </a:cubicBezTo>
                <a:cubicBezTo>
                  <a:pt x="8103099" y="31937"/>
                  <a:pt x="7736448" y="21685"/>
                  <a:pt x="7573384" y="26009"/>
                </a:cubicBezTo>
                <a:cubicBezTo>
                  <a:pt x="7414521" y="15354"/>
                  <a:pt x="7148871" y="53363"/>
                  <a:pt x="6767851" y="26009"/>
                </a:cubicBezTo>
                <a:cubicBezTo>
                  <a:pt x="6377992" y="35763"/>
                  <a:pt x="6324832" y="58744"/>
                  <a:pt x="5962318" y="26009"/>
                </a:cubicBezTo>
                <a:cubicBezTo>
                  <a:pt x="5606440" y="29831"/>
                  <a:pt x="5809598" y="48042"/>
                  <a:pt x="5624958" y="26009"/>
                </a:cubicBezTo>
                <a:cubicBezTo>
                  <a:pt x="5471306" y="9213"/>
                  <a:pt x="5354875" y="44322"/>
                  <a:pt x="5170555" y="26009"/>
                </a:cubicBezTo>
                <a:cubicBezTo>
                  <a:pt x="5008105" y="27"/>
                  <a:pt x="4716134" y="72541"/>
                  <a:pt x="4599109" y="26009"/>
                </a:cubicBezTo>
                <a:cubicBezTo>
                  <a:pt x="4407258" y="13025"/>
                  <a:pt x="4199708" y="117410"/>
                  <a:pt x="3910620" y="26009"/>
                </a:cubicBezTo>
                <a:cubicBezTo>
                  <a:pt x="3681147" y="-21262"/>
                  <a:pt x="3318868" y="15041"/>
                  <a:pt x="2988044" y="26009"/>
                </a:cubicBezTo>
                <a:cubicBezTo>
                  <a:pt x="2593214" y="31425"/>
                  <a:pt x="2511442" y="6798"/>
                  <a:pt x="2182511" y="26009"/>
                </a:cubicBezTo>
                <a:cubicBezTo>
                  <a:pt x="1860201" y="52413"/>
                  <a:pt x="1667643" y="26384"/>
                  <a:pt x="1494022" y="26009"/>
                </a:cubicBezTo>
                <a:cubicBezTo>
                  <a:pt x="1250095" y="52796"/>
                  <a:pt x="1024251" y="50761"/>
                  <a:pt x="688489" y="26009"/>
                </a:cubicBezTo>
                <a:cubicBezTo>
                  <a:pt x="328724" y="-22515"/>
                  <a:pt x="244214" y="46296"/>
                  <a:pt x="0" y="26009"/>
                </a:cubicBezTo>
                <a:cubicBezTo>
                  <a:pt x="474" y="17123"/>
                  <a:pt x="636" y="11294"/>
                  <a:pt x="0" y="0"/>
                </a:cubicBezTo>
                <a:close/>
              </a:path>
              <a:path w="11704320" h="26009" stroke="0" extrusionOk="0">
                <a:moveTo>
                  <a:pt x="0" y="0"/>
                </a:moveTo>
                <a:cubicBezTo>
                  <a:pt x="105625" y="-10953"/>
                  <a:pt x="231440" y="930"/>
                  <a:pt x="454403" y="0"/>
                </a:cubicBezTo>
                <a:cubicBezTo>
                  <a:pt x="654922" y="-23513"/>
                  <a:pt x="685640" y="-3378"/>
                  <a:pt x="791763" y="0"/>
                </a:cubicBezTo>
                <a:cubicBezTo>
                  <a:pt x="901741" y="-4549"/>
                  <a:pt x="1049539" y="30146"/>
                  <a:pt x="1246166" y="0"/>
                </a:cubicBezTo>
                <a:cubicBezTo>
                  <a:pt x="1487923" y="-27401"/>
                  <a:pt x="1779230" y="33219"/>
                  <a:pt x="1934655" y="0"/>
                </a:cubicBezTo>
                <a:cubicBezTo>
                  <a:pt x="2137579" y="-35698"/>
                  <a:pt x="2503650" y="-38312"/>
                  <a:pt x="2740188" y="0"/>
                </a:cubicBezTo>
                <a:cubicBezTo>
                  <a:pt x="2991225" y="95176"/>
                  <a:pt x="3203787" y="-69659"/>
                  <a:pt x="3662764" y="0"/>
                </a:cubicBezTo>
                <a:cubicBezTo>
                  <a:pt x="4079248" y="37882"/>
                  <a:pt x="4322014" y="-22796"/>
                  <a:pt x="4585339" y="0"/>
                </a:cubicBezTo>
                <a:cubicBezTo>
                  <a:pt x="4838421" y="-19110"/>
                  <a:pt x="4935662" y="15332"/>
                  <a:pt x="5156786" y="0"/>
                </a:cubicBezTo>
                <a:cubicBezTo>
                  <a:pt x="5335838" y="-27215"/>
                  <a:pt x="5724781" y="-41065"/>
                  <a:pt x="5962318" y="0"/>
                </a:cubicBezTo>
                <a:cubicBezTo>
                  <a:pt x="6239903" y="5097"/>
                  <a:pt x="6355370" y="-32329"/>
                  <a:pt x="6650808" y="0"/>
                </a:cubicBezTo>
                <a:cubicBezTo>
                  <a:pt x="6968444" y="8323"/>
                  <a:pt x="7069437" y="40995"/>
                  <a:pt x="7222254" y="0"/>
                </a:cubicBezTo>
                <a:cubicBezTo>
                  <a:pt x="7350711" y="-56727"/>
                  <a:pt x="7744949" y="-35005"/>
                  <a:pt x="8027787" y="0"/>
                </a:cubicBezTo>
                <a:cubicBezTo>
                  <a:pt x="8311624" y="22057"/>
                  <a:pt x="8250654" y="17116"/>
                  <a:pt x="8365146" y="0"/>
                </a:cubicBezTo>
                <a:cubicBezTo>
                  <a:pt x="8505227" y="21822"/>
                  <a:pt x="8670537" y="-39115"/>
                  <a:pt x="8936593" y="0"/>
                </a:cubicBezTo>
                <a:cubicBezTo>
                  <a:pt x="9211941" y="18365"/>
                  <a:pt x="9423945" y="-13895"/>
                  <a:pt x="9625082" y="0"/>
                </a:cubicBezTo>
                <a:cubicBezTo>
                  <a:pt x="9790397" y="-1630"/>
                  <a:pt x="10196582" y="27431"/>
                  <a:pt x="10430615" y="0"/>
                </a:cubicBezTo>
                <a:cubicBezTo>
                  <a:pt x="10678470" y="-4539"/>
                  <a:pt x="11259152" y="67824"/>
                  <a:pt x="11704320" y="0"/>
                </a:cubicBezTo>
                <a:cubicBezTo>
                  <a:pt x="11703719" y="6090"/>
                  <a:pt x="11703775" y="12993"/>
                  <a:pt x="11704320" y="26009"/>
                </a:cubicBezTo>
                <a:cubicBezTo>
                  <a:pt x="11459626" y="1124"/>
                  <a:pt x="11223798" y="57117"/>
                  <a:pt x="11015831" y="26009"/>
                </a:cubicBezTo>
                <a:cubicBezTo>
                  <a:pt x="10807776" y="-16253"/>
                  <a:pt x="10563419" y="41063"/>
                  <a:pt x="10327341" y="26009"/>
                </a:cubicBezTo>
                <a:cubicBezTo>
                  <a:pt x="10135728" y="19676"/>
                  <a:pt x="9988702" y="58781"/>
                  <a:pt x="9872938" y="26009"/>
                </a:cubicBezTo>
                <a:cubicBezTo>
                  <a:pt x="9767472" y="9376"/>
                  <a:pt x="9326649" y="-15732"/>
                  <a:pt x="8950362" y="26009"/>
                </a:cubicBezTo>
                <a:cubicBezTo>
                  <a:pt x="8569750" y="-9515"/>
                  <a:pt x="8681690" y="17864"/>
                  <a:pt x="8613003" y="26009"/>
                </a:cubicBezTo>
                <a:cubicBezTo>
                  <a:pt x="8497113" y="11997"/>
                  <a:pt x="8152280" y="46630"/>
                  <a:pt x="7924513" y="26009"/>
                </a:cubicBezTo>
                <a:cubicBezTo>
                  <a:pt x="7724729" y="28817"/>
                  <a:pt x="7681336" y="24007"/>
                  <a:pt x="7587153" y="26009"/>
                </a:cubicBezTo>
                <a:cubicBezTo>
                  <a:pt x="7515891" y="35734"/>
                  <a:pt x="7370462" y="45010"/>
                  <a:pt x="7132750" y="26009"/>
                </a:cubicBezTo>
                <a:cubicBezTo>
                  <a:pt x="6931127" y="27751"/>
                  <a:pt x="6600102" y="4221"/>
                  <a:pt x="6327218" y="26009"/>
                </a:cubicBezTo>
                <a:cubicBezTo>
                  <a:pt x="5971884" y="34173"/>
                  <a:pt x="5766751" y="-17189"/>
                  <a:pt x="5404642" y="26009"/>
                </a:cubicBezTo>
                <a:cubicBezTo>
                  <a:pt x="5096007" y="27805"/>
                  <a:pt x="5048476" y="18266"/>
                  <a:pt x="4950239" y="26009"/>
                </a:cubicBezTo>
                <a:cubicBezTo>
                  <a:pt x="4830317" y="33408"/>
                  <a:pt x="4552220" y="43390"/>
                  <a:pt x="4261749" y="26009"/>
                </a:cubicBezTo>
                <a:cubicBezTo>
                  <a:pt x="4008222" y="25912"/>
                  <a:pt x="4024113" y="33628"/>
                  <a:pt x="3807346" y="26009"/>
                </a:cubicBezTo>
                <a:cubicBezTo>
                  <a:pt x="3600570" y="72616"/>
                  <a:pt x="3248160" y="-8757"/>
                  <a:pt x="3001814" y="26009"/>
                </a:cubicBezTo>
                <a:cubicBezTo>
                  <a:pt x="2747845" y="13714"/>
                  <a:pt x="2591981" y="-2426"/>
                  <a:pt x="2430368" y="26009"/>
                </a:cubicBezTo>
                <a:cubicBezTo>
                  <a:pt x="2287375" y="40760"/>
                  <a:pt x="2196562" y="62142"/>
                  <a:pt x="1975965" y="26009"/>
                </a:cubicBezTo>
                <a:cubicBezTo>
                  <a:pt x="1760729" y="7439"/>
                  <a:pt x="1785884" y="40140"/>
                  <a:pt x="1638605" y="26009"/>
                </a:cubicBezTo>
                <a:cubicBezTo>
                  <a:pt x="1497182" y="25242"/>
                  <a:pt x="1285074" y="84434"/>
                  <a:pt x="950115" y="26009"/>
                </a:cubicBezTo>
                <a:cubicBezTo>
                  <a:pt x="634514" y="3572"/>
                  <a:pt x="349530" y="22912"/>
                  <a:pt x="0" y="26009"/>
                </a:cubicBezTo>
                <a:cubicBezTo>
                  <a:pt x="368" y="17765"/>
                  <a:pt x="-1146" y="8900"/>
                  <a:pt x="0" y="0"/>
                </a:cubicBezTo>
                <a:close/>
              </a:path>
              <a:path w="11704320" h="26009" fill="none" stroke="0" extrusionOk="0">
                <a:moveTo>
                  <a:pt x="0" y="0"/>
                </a:moveTo>
                <a:cubicBezTo>
                  <a:pt x="67864" y="3348"/>
                  <a:pt x="227525" y="-14361"/>
                  <a:pt x="337360" y="0"/>
                </a:cubicBezTo>
                <a:cubicBezTo>
                  <a:pt x="423262" y="4731"/>
                  <a:pt x="776562" y="49827"/>
                  <a:pt x="1259936" y="0"/>
                </a:cubicBezTo>
                <a:cubicBezTo>
                  <a:pt x="1693525" y="-21797"/>
                  <a:pt x="1771829" y="-23921"/>
                  <a:pt x="1948425" y="0"/>
                </a:cubicBezTo>
                <a:cubicBezTo>
                  <a:pt x="2126367" y="30540"/>
                  <a:pt x="2220247" y="2791"/>
                  <a:pt x="2285785" y="0"/>
                </a:cubicBezTo>
                <a:cubicBezTo>
                  <a:pt x="2368125" y="5833"/>
                  <a:pt x="2558740" y="-14346"/>
                  <a:pt x="2740188" y="0"/>
                </a:cubicBezTo>
                <a:cubicBezTo>
                  <a:pt x="2894484" y="-73506"/>
                  <a:pt x="3241270" y="88797"/>
                  <a:pt x="3662764" y="0"/>
                </a:cubicBezTo>
                <a:cubicBezTo>
                  <a:pt x="4064929" y="-22806"/>
                  <a:pt x="4243839" y="10530"/>
                  <a:pt x="4585339" y="0"/>
                </a:cubicBezTo>
                <a:cubicBezTo>
                  <a:pt x="4917014" y="-18489"/>
                  <a:pt x="5069487" y="-44576"/>
                  <a:pt x="5507915" y="0"/>
                </a:cubicBezTo>
                <a:cubicBezTo>
                  <a:pt x="5964059" y="3737"/>
                  <a:pt x="5758198" y="6454"/>
                  <a:pt x="5845275" y="0"/>
                </a:cubicBezTo>
                <a:cubicBezTo>
                  <a:pt x="5921633" y="-29154"/>
                  <a:pt x="6343962" y="-23299"/>
                  <a:pt x="6533765" y="0"/>
                </a:cubicBezTo>
                <a:cubicBezTo>
                  <a:pt x="6764838" y="16435"/>
                  <a:pt x="6954699" y="-10904"/>
                  <a:pt x="7105211" y="0"/>
                </a:cubicBezTo>
                <a:cubicBezTo>
                  <a:pt x="7258617" y="8238"/>
                  <a:pt x="7359788" y="5510"/>
                  <a:pt x="7442571" y="0"/>
                </a:cubicBezTo>
                <a:cubicBezTo>
                  <a:pt x="7494614" y="15727"/>
                  <a:pt x="8156161" y="-14722"/>
                  <a:pt x="8365146" y="0"/>
                </a:cubicBezTo>
                <a:cubicBezTo>
                  <a:pt x="8579436" y="19326"/>
                  <a:pt x="8604398" y="-5057"/>
                  <a:pt x="8702506" y="0"/>
                </a:cubicBezTo>
                <a:cubicBezTo>
                  <a:pt x="8797750" y="-8038"/>
                  <a:pt x="8963439" y="1204"/>
                  <a:pt x="9039866" y="0"/>
                </a:cubicBezTo>
                <a:cubicBezTo>
                  <a:pt x="9115843" y="-34902"/>
                  <a:pt x="9413816" y="-11311"/>
                  <a:pt x="9611312" y="0"/>
                </a:cubicBezTo>
                <a:cubicBezTo>
                  <a:pt x="9756100" y="73659"/>
                  <a:pt x="10026373" y="-18553"/>
                  <a:pt x="10299802" y="0"/>
                </a:cubicBezTo>
                <a:cubicBezTo>
                  <a:pt x="10525707" y="-5416"/>
                  <a:pt x="10738053" y="-50685"/>
                  <a:pt x="11105334" y="0"/>
                </a:cubicBezTo>
                <a:cubicBezTo>
                  <a:pt x="11480659" y="21533"/>
                  <a:pt x="11564497" y="-12522"/>
                  <a:pt x="11704320" y="0"/>
                </a:cubicBezTo>
                <a:cubicBezTo>
                  <a:pt x="11705211" y="10748"/>
                  <a:pt x="11704337" y="18520"/>
                  <a:pt x="11704320" y="26009"/>
                </a:cubicBezTo>
                <a:cubicBezTo>
                  <a:pt x="11304588" y="-16816"/>
                  <a:pt x="11113098" y="24722"/>
                  <a:pt x="10781744" y="26009"/>
                </a:cubicBezTo>
                <a:cubicBezTo>
                  <a:pt x="10470236" y="-17810"/>
                  <a:pt x="10273020" y="23603"/>
                  <a:pt x="10093255" y="26009"/>
                </a:cubicBezTo>
                <a:cubicBezTo>
                  <a:pt x="9930858" y="42705"/>
                  <a:pt x="9837074" y="35093"/>
                  <a:pt x="9755895" y="26009"/>
                </a:cubicBezTo>
                <a:cubicBezTo>
                  <a:pt x="9636406" y="36669"/>
                  <a:pt x="9263219" y="87896"/>
                  <a:pt x="9067406" y="26009"/>
                </a:cubicBezTo>
                <a:cubicBezTo>
                  <a:pt x="8860896" y="-10092"/>
                  <a:pt x="8460689" y="35488"/>
                  <a:pt x="8261873" y="26009"/>
                </a:cubicBezTo>
                <a:cubicBezTo>
                  <a:pt x="8063854" y="31163"/>
                  <a:pt x="7780672" y="44485"/>
                  <a:pt x="7573384" y="26009"/>
                </a:cubicBezTo>
                <a:cubicBezTo>
                  <a:pt x="7431940" y="34744"/>
                  <a:pt x="7191102" y="40919"/>
                  <a:pt x="6767851" y="26009"/>
                </a:cubicBezTo>
                <a:cubicBezTo>
                  <a:pt x="6373716" y="52280"/>
                  <a:pt x="6316044" y="53047"/>
                  <a:pt x="5962318" y="26009"/>
                </a:cubicBezTo>
                <a:cubicBezTo>
                  <a:pt x="5618828" y="9852"/>
                  <a:pt x="5776008" y="-15507"/>
                  <a:pt x="5624958" y="26009"/>
                </a:cubicBezTo>
                <a:cubicBezTo>
                  <a:pt x="5445273" y="37591"/>
                  <a:pt x="5331225" y="61164"/>
                  <a:pt x="5170555" y="26009"/>
                </a:cubicBezTo>
                <a:cubicBezTo>
                  <a:pt x="4990918" y="5086"/>
                  <a:pt x="4721997" y="59625"/>
                  <a:pt x="4599109" y="26009"/>
                </a:cubicBezTo>
                <a:cubicBezTo>
                  <a:pt x="4497167" y="7503"/>
                  <a:pt x="4166882" y="86314"/>
                  <a:pt x="3910620" y="26009"/>
                </a:cubicBezTo>
                <a:cubicBezTo>
                  <a:pt x="3646402" y="-25794"/>
                  <a:pt x="3419348" y="-17676"/>
                  <a:pt x="2988044" y="26009"/>
                </a:cubicBezTo>
                <a:cubicBezTo>
                  <a:pt x="2612161" y="30253"/>
                  <a:pt x="2511050" y="12876"/>
                  <a:pt x="2182511" y="26009"/>
                </a:cubicBezTo>
                <a:cubicBezTo>
                  <a:pt x="1859535" y="49508"/>
                  <a:pt x="1673746" y="-4259"/>
                  <a:pt x="1494022" y="26009"/>
                </a:cubicBezTo>
                <a:cubicBezTo>
                  <a:pt x="1316741" y="15630"/>
                  <a:pt x="1048317" y="64704"/>
                  <a:pt x="688489" y="26009"/>
                </a:cubicBezTo>
                <a:cubicBezTo>
                  <a:pt x="349524" y="-490"/>
                  <a:pt x="247696" y="52393"/>
                  <a:pt x="0" y="26009"/>
                </a:cubicBezTo>
                <a:cubicBezTo>
                  <a:pt x="354" y="17024"/>
                  <a:pt x="875" y="11793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11704320"/>
                      <a:gd name="connsiteY0" fmla="*/ 0 h 26009"/>
                      <a:gd name="connsiteX1" fmla="*/ 337360 w 11704320"/>
                      <a:gd name="connsiteY1" fmla="*/ 0 h 26009"/>
                      <a:gd name="connsiteX2" fmla="*/ 1259936 w 11704320"/>
                      <a:gd name="connsiteY2" fmla="*/ 0 h 26009"/>
                      <a:gd name="connsiteX3" fmla="*/ 1948425 w 11704320"/>
                      <a:gd name="connsiteY3" fmla="*/ 0 h 26009"/>
                      <a:gd name="connsiteX4" fmla="*/ 2285785 w 11704320"/>
                      <a:gd name="connsiteY4" fmla="*/ 0 h 26009"/>
                      <a:gd name="connsiteX5" fmla="*/ 2740188 w 11704320"/>
                      <a:gd name="connsiteY5" fmla="*/ 0 h 26009"/>
                      <a:gd name="connsiteX6" fmla="*/ 3662764 w 11704320"/>
                      <a:gd name="connsiteY6" fmla="*/ 0 h 26009"/>
                      <a:gd name="connsiteX7" fmla="*/ 4585339 w 11704320"/>
                      <a:gd name="connsiteY7" fmla="*/ 0 h 26009"/>
                      <a:gd name="connsiteX8" fmla="*/ 5507915 w 11704320"/>
                      <a:gd name="connsiteY8" fmla="*/ 0 h 26009"/>
                      <a:gd name="connsiteX9" fmla="*/ 5845275 w 11704320"/>
                      <a:gd name="connsiteY9" fmla="*/ 0 h 26009"/>
                      <a:gd name="connsiteX10" fmla="*/ 6533765 w 11704320"/>
                      <a:gd name="connsiteY10" fmla="*/ 0 h 26009"/>
                      <a:gd name="connsiteX11" fmla="*/ 7105211 w 11704320"/>
                      <a:gd name="connsiteY11" fmla="*/ 0 h 26009"/>
                      <a:gd name="connsiteX12" fmla="*/ 7442571 w 11704320"/>
                      <a:gd name="connsiteY12" fmla="*/ 0 h 26009"/>
                      <a:gd name="connsiteX13" fmla="*/ 8365146 w 11704320"/>
                      <a:gd name="connsiteY13" fmla="*/ 0 h 26009"/>
                      <a:gd name="connsiteX14" fmla="*/ 8702506 w 11704320"/>
                      <a:gd name="connsiteY14" fmla="*/ 0 h 26009"/>
                      <a:gd name="connsiteX15" fmla="*/ 9039866 w 11704320"/>
                      <a:gd name="connsiteY15" fmla="*/ 0 h 26009"/>
                      <a:gd name="connsiteX16" fmla="*/ 9611312 w 11704320"/>
                      <a:gd name="connsiteY16" fmla="*/ 0 h 26009"/>
                      <a:gd name="connsiteX17" fmla="*/ 10299802 w 11704320"/>
                      <a:gd name="connsiteY17" fmla="*/ 0 h 26009"/>
                      <a:gd name="connsiteX18" fmla="*/ 11105334 w 11704320"/>
                      <a:gd name="connsiteY18" fmla="*/ 0 h 26009"/>
                      <a:gd name="connsiteX19" fmla="*/ 11704320 w 11704320"/>
                      <a:gd name="connsiteY19" fmla="*/ 0 h 26009"/>
                      <a:gd name="connsiteX20" fmla="*/ 11704320 w 11704320"/>
                      <a:gd name="connsiteY20" fmla="*/ 26009 h 26009"/>
                      <a:gd name="connsiteX21" fmla="*/ 10781744 w 11704320"/>
                      <a:gd name="connsiteY21" fmla="*/ 26009 h 26009"/>
                      <a:gd name="connsiteX22" fmla="*/ 10093255 w 11704320"/>
                      <a:gd name="connsiteY22" fmla="*/ 26009 h 26009"/>
                      <a:gd name="connsiteX23" fmla="*/ 9755895 w 11704320"/>
                      <a:gd name="connsiteY23" fmla="*/ 26009 h 26009"/>
                      <a:gd name="connsiteX24" fmla="*/ 9067406 w 11704320"/>
                      <a:gd name="connsiteY24" fmla="*/ 26009 h 26009"/>
                      <a:gd name="connsiteX25" fmla="*/ 8261873 w 11704320"/>
                      <a:gd name="connsiteY25" fmla="*/ 26009 h 26009"/>
                      <a:gd name="connsiteX26" fmla="*/ 7573384 w 11704320"/>
                      <a:gd name="connsiteY26" fmla="*/ 26009 h 26009"/>
                      <a:gd name="connsiteX27" fmla="*/ 6767851 w 11704320"/>
                      <a:gd name="connsiteY27" fmla="*/ 26009 h 26009"/>
                      <a:gd name="connsiteX28" fmla="*/ 5962318 w 11704320"/>
                      <a:gd name="connsiteY28" fmla="*/ 26009 h 26009"/>
                      <a:gd name="connsiteX29" fmla="*/ 5624958 w 11704320"/>
                      <a:gd name="connsiteY29" fmla="*/ 26009 h 26009"/>
                      <a:gd name="connsiteX30" fmla="*/ 5170555 w 11704320"/>
                      <a:gd name="connsiteY30" fmla="*/ 26009 h 26009"/>
                      <a:gd name="connsiteX31" fmla="*/ 4599109 w 11704320"/>
                      <a:gd name="connsiteY31" fmla="*/ 26009 h 26009"/>
                      <a:gd name="connsiteX32" fmla="*/ 3910620 w 11704320"/>
                      <a:gd name="connsiteY32" fmla="*/ 26009 h 26009"/>
                      <a:gd name="connsiteX33" fmla="*/ 2988044 w 11704320"/>
                      <a:gd name="connsiteY33" fmla="*/ 26009 h 26009"/>
                      <a:gd name="connsiteX34" fmla="*/ 2182511 w 11704320"/>
                      <a:gd name="connsiteY34" fmla="*/ 26009 h 26009"/>
                      <a:gd name="connsiteX35" fmla="*/ 1494022 w 11704320"/>
                      <a:gd name="connsiteY35" fmla="*/ 26009 h 26009"/>
                      <a:gd name="connsiteX36" fmla="*/ 688489 w 11704320"/>
                      <a:gd name="connsiteY36" fmla="*/ 26009 h 26009"/>
                      <a:gd name="connsiteX37" fmla="*/ 0 w 11704320"/>
                      <a:gd name="connsiteY37" fmla="*/ 26009 h 26009"/>
                      <a:gd name="connsiteX38" fmla="*/ 0 w 11704320"/>
                      <a:gd name="connsiteY38" fmla="*/ 0 h 2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1704320" h="26009" fill="none" extrusionOk="0">
                        <a:moveTo>
                          <a:pt x="0" y="0"/>
                        </a:moveTo>
                        <a:cubicBezTo>
                          <a:pt x="79369" y="-1943"/>
                          <a:pt x="234670" y="-6108"/>
                          <a:pt x="337360" y="0"/>
                        </a:cubicBezTo>
                        <a:cubicBezTo>
                          <a:pt x="440050" y="6108"/>
                          <a:pt x="841439" y="13938"/>
                          <a:pt x="1259936" y="0"/>
                        </a:cubicBezTo>
                        <a:cubicBezTo>
                          <a:pt x="1678433" y="-13938"/>
                          <a:pt x="1776076" y="-26102"/>
                          <a:pt x="1948425" y="0"/>
                        </a:cubicBezTo>
                        <a:cubicBezTo>
                          <a:pt x="2120774" y="26102"/>
                          <a:pt x="2208844" y="-3153"/>
                          <a:pt x="2285785" y="0"/>
                        </a:cubicBezTo>
                        <a:cubicBezTo>
                          <a:pt x="2362726" y="3153"/>
                          <a:pt x="2559620" y="17"/>
                          <a:pt x="2740188" y="0"/>
                        </a:cubicBezTo>
                        <a:cubicBezTo>
                          <a:pt x="2920756" y="-17"/>
                          <a:pt x="3275925" y="26666"/>
                          <a:pt x="3662764" y="0"/>
                        </a:cubicBezTo>
                        <a:cubicBezTo>
                          <a:pt x="4049603" y="-26666"/>
                          <a:pt x="4250126" y="12435"/>
                          <a:pt x="4585339" y="0"/>
                        </a:cubicBezTo>
                        <a:cubicBezTo>
                          <a:pt x="4920553" y="-12435"/>
                          <a:pt x="5059708" y="-16615"/>
                          <a:pt x="5507915" y="0"/>
                        </a:cubicBezTo>
                        <a:cubicBezTo>
                          <a:pt x="5956122" y="16615"/>
                          <a:pt x="5766789" y="13191"/>
                          <a:pt x="5845275" y="0"/>
                        </a:cubicBezTo>
                        <a:cubicBezTo>
                          <a:pt x="5923761" y="-13191"/>
                          <a:pt x="6307812" y="-13298"/>
                          <a:pt x="6533765" y="0"/>
                        </a:cubicBezTo>
                        <a:cubicBezTo>
                          <a:pt x="6759718" y="13298"/>
                          <a:pt x="6963445" y="-8507"/>
                          <a:pt x="7105211" y="0"/>
                        </a:cubicBezTo>
                        <a:cubicBezTo>
                          <a:pt x="7246977" y="8507"/>
                          <a:pt x="7369734" y="-9945"/>
                          <a:pt x="7442571" y="0"/>
                        </a:cubicBezTo>
                        <a:cubicBezTo>
                          <a:pt x="7515408" y="9945"/>
                          <a:pt x="8151966" y="-25665"/>
                          <a:pt x="8365146" y="0"/>
                        </a:cubicBezTo>
                        <a:cubicBezTo>
                          <a:pt x="8578326" y="25665"/>
                          <a:pt x="8603619" y="-375"/>
                          <a:pt x="8702506" y="0"/>
                        </a:cubicBezTo>
                        <a:cubicBezTo>
                          <a:pt x="8801393" y="375"/>
                          <a:pt x="8961450" y="10350"/>
                          <a:pt x="9039866" y="0"/>
                        </a:cubicBezTo>
                        <a:cubicBezTo>
                          <a:pt x="9118282" y="-10350"/>
                          <a:pt x="9438261" y="-17528"/>
                          <a:pt x="9611312" y="0"/>
                        </a:cubicBezTo>
                        <a:cubicBezTo>
                          <a:pt x="9784363" y="17528"/>
                          <a:pt x="10040653" y="28315"/>
                          <a:pt x="10299802" y="0"/>
                        </a:cubicBezTo>
                        <a:cubicBezTo>
                          <a:pt x="10558951" y="-28315"/>
                          <a:pt x="10729076" y="-23642"/>
                          <a:pt x="11105334" y="0"/>
                        </a:cubicBezTo>
                        <a:cubicBezTo>
                          <a:pt x="11481592" y="23642"/>
                          <a:pt x="11571342" y="1385"/>
                          <a:pt x="11704320" y="0"/>
                        </a:cubicBezTo>
                        <a:cubicBezTo>
                          <a:pt x="11705451" y="11167"/>
                          <a:pt x="11704930" y="19182"/>
                          <a:pt x="11704320" y="26009"/>
                        </a:cubicBezTo>
                        <a:cubicBezTo>
                          <a:pt x="11287695" y="-8453"/>
                          <a:pt x="11110360" y="49901"/>
                          <a:pt x="10781744" y="26009"/>
                        </a:cubicBezTo>
                        <a:cubicBezTo>
                          <a:pt x="10453128" y="2117"/>
                          <a:pt x="10259782" y="-6802"/>
                          <a:pt x="10093255" y="26009"/>
                        </a:cubicBezTo>
                        <a:cubicBezTo>
                          <a:pt x="9926728" y="58820"/>
                          <a:pt x="9847972" y="32972"/>
                          <a:pt x="9755895" y="26009"/>
                        </a:cubicBezTo>
                        <a:cubicBezTo>
                          <a:pt x="9663818" y="19046"/>
                          <a:pt x="9256177" y="46063"/>
                          <a:pt x="9067406" y="26009"/>
                        </a:cubicBezTo>
                        <a:cubicBezTo>
                          <a:pt x="8878635" y="5955"/>
                          <a:pt x="8451651" y="38852"/>
                          <a:pt x="8261873" y="26009"/>
                        </a:cubicBezTo>
                        <a:cubicBezTo>
                          <a:pt x="8072095" y="13166"/>
                          <a:pt x="7744849" y="25372"/>
                          <a:pt x="7573384" y="26009"/>
                        </a:cubicBezTo>
                        <a:cubicBezTo>
                          <a:pt x="7401919" y="26646"/>
                          <a:pt x="7151799" y="9031"/>
                          <a:pt x="6767851" y="26009"/>
                        </a:cubicBezTo>
                        <a:cubicBezTo>
                          <a:pt x="6383903" y="42987"/>
                          <a:pt x="6311340" y="49310"/>
                          <a:pt x="5962318" y="26009"/>
                        </a:cubicBezTo>
                        <a:cubicBezTo>
                          <a:pt x="5613296" y="2708"/>
                          <a:pt x="5789204" y="20387"/>
                          <a:pt x="5624958" y="26009"/>
                        </a:cubicBezTo>
                        <a:cubicBezTo>
                          <a:pt x="5460712" y="31631"/>
                          <a:pt x="5346735" y="40027"/>
                          <a:pt x="5170555" y="26009"/>
                        </a:cubicBezTo>
                        <a:cubicBezTo>
                          <a:pt x="4994375" y="11991"/>
                          <a:pt x="4732937" y="45319"/>
                          <a:pt x="4599109" y="26009"/>
                        </a:cubicBezTo>
                        <a:cubicBezTo>
                          <a:pt x="4465281" y="6699"/>
                          <a:pt x="4192986" y="51439"/>
                          <a:pt x="3910620" y="26009"/>
                        </a:cubicBezTo>
                        <a:cubicBezTo>
                          <a:pt x="3628254" y="579"/>
                          <a:pt x="3376227" y="20239"/>
                          <a:pt x="2988044" y="26009"/>
                        </a:cubicBezTo>
                        <a:cubicBezTo>
                          <a:pt x="2599861" y="31779"/>
                          <a:pt x="2520897" y="-4587"/>
                          <a:pt x="2182511" y="26009"/>
                        </a:cubicBezTo>
                        <a:cubicBezTo>
                          <a:pt x="1844125" y="56605"/>
                          <a:pt x="1688974" y="3861"/>
                          <a:pt x="1494022" y="26009"/>
                        </a:cubicBezTo>
                        <a:cubicBezTo>
                          <a:pt x="1299070" y="48157"/>
                          <a:pt x="1030597" y="58462"/>
                          <a:pt x="688489" y="26009"/>
                        </a:cubicBezTo>
                        <a:cubicBezTo>
                          <a:pt x="346381" y="-6444"/>
                          <a:pt x="255135" y="50922"/>
                          <a:pt x="0" y="26009"/>
                        </a:cubicBezTo>
                        <a:cubicBezTo>
                          <a:pt x="462" y="16649"/>
                          <a:pt x="370" y="12261"/>
                          <a:pt x="0" y="0"/>
                        </a:cubicBezTo>
                        <a:close/>
                      </a:path>
                      <a:path w="11704320" h="26009" stroke="0" extrusionOk="0">
                        <a:moveTo>
                          <a:pt x="0" y="0"/>
                        </a:moveTo>
                        <a:cubicBezTo>
                          <a:pt x="115698" y="7495"/>
                          <a:pt x="258188" y="16308"/>
                          <a:pt x="454403" y="0"/>
                        </a:cubicBezTo>
                        <a:cubicBezTo>
                          <a:pt x="650618" y="-16308"/>
                          <a:pt x="686513" y="-10141"/>
                          <a:pt x="791763" y="0"/>
                        </a:cubicBezTo>
                        <a:cubicBezTo>
                          <a:pt x="897013" y="10141"/>
                          <a:pt x="1039438" y="20985"/>
                          <a:pt x="1246166" y="0"/>
                        </a:cubicBezTo>
                        <a:cubicBezTo>
                          <a:pt x="1452894" y="-20985"/>
                          <a:pt x="1757335" y="7499"/>
                          <a:pt x="1934655" y="0"/>
                        </a:cubicBezTo>
                        <a:cubicBezTo>
                          <a:pt x="2111975" y="-7499"/>
                          <a:pt x="2508744" y="-36225"/>
                          <a:pt x="2740188" y="0"/>
                        </a:cubicBezTo>
                        <a:cubicBezTo>
                          <a:pt x="2971632" y="36225"/>
                          <a:pt x="3270053" y="-35320"/>
                          <a:pt x="3662764" y="0"/>
                        </a:cubicBezTo>
                        <a:cubicBezTo>
                          <a:pt x="4055475" y="35320"/>
                          <a:pt x="4330117" y="16864"/>
                          <a:pt x="4585339" y="0"/>
                        </a:cubicBezTo>
                        <a:cubicBezTo>
                          <a:pt x="4840561" y="-16864"/>
                          <a:pt x="4924278" y="10329"/>
                          <a:pt x="5156786" y="0"/>
                        </a:cubicBezTo>
                        <a:cubicBezTo>
                          <a:pt x="5389294" y="-10329"/>
                          <a:pt x="5699456" y="-417"/>
                          <a:pt x="5962318" y="0"/>
                        </a:cubicBezTo>
                        <a:cubicBezTo>
                          <a:pt x="6225180" y="417"/>
                          <a:pt x="6352011" y="-6792"/>
                          <a:pt x="6650808" y="0"/>
                        </a:cubicBezTo>
                        <a:cubicBezTo>
                          <a:pt x="6949605" y="6792"/>
                          <a:pt x="7082322" y="18846"/>
                          <a:pt x="7222254" y="0"/>
                        </a:cubicBezTo>
                        <a:cubicBezTo>
                          <a:pt x="7362186" y="-18846"/>
                          <a:pt x="7737354" y="-14327"/>
                          <a:pt x="8027787" y="0"/>
                        </a:cubicBezTo>
                        <a:cubicBezTo>
                          <a:pt x="8318220" y="14327"/>
                          <a:pt x="8250806" y="954"/>
                          <a:pt x="8365146" y="0"/>
                        </a:cubicBezTo>
                        <a:cubicBezTo>
                          <a:pt x="8479486" y="-954"/>
                          <a:pt x="8655913" y="-22123"/>
                          <a:pt x="8936593" y="0"/>
                        </a:cubicBezTo>
                        <a:cubicBezTo>
                          <a:pt x="9217273" y="22123"/>
                          <a:pt x="9439183" y="-13004"/>
                          <a:pt x="9625082" y="0"/>
                        </a:cubicBezTo>
                        <a:cubicBezTo>
                          <a:pt x="9810981" y="13004"/>
                          <a:pt x="10198763" y="7666"/>
                          <a:pt x="10430615" y="0"/>
                        </a:cubicBezTo>
                        <a:cubicBezTo>
                          <a:pt x="10662467" y="-7666"/>
                          <a:pt x="11274241" y="21643"/>
                          <a:pt x="11704320" y="0"/>
                        </a:cubicBezTo>
                        <a:cubicBezTo>
                          <a:pt x="11704537" y="6499"/>
                          <a:pt x="11703942" y="13053"/>
                          <a:pt x="11704320" y="26009"/>
                        </a:cubicBezTo>
                        <a:cubicBezTo>
                          <a:pt x="11456355" y="10952"/>
                          <a:pt x="11245142" y="51654"/>
                          <a:pt x="11015831" y="26009"/>
                        </a:cubicBezTo>
                        <a:cubicBezTo>
                          <a:pt x="10786520" y="364"/>
                          <a:pt x="10534264" y="21239"/>
                          <a:pt x="10327341" y="26009"/>
                        </a:cubicBezTo>
                        <a:cubicBezTo>
                          <a:pt x="10120418" y="30780"/>
                          <a:pt x="9994661" y="47231"/>
                          <a:pt x="9872938" y="26009"/>
                        </a:cubicBezTo>
                        <a:cubicBezTo>
                          <a:pt x="9751215" y="4787"/>
                          <a:pt x="9332428" y="66109"/>
                          <a:pt x="8950362" y="26009"/>
                        </a:cubicBezTo>
                        <a:cubicBezTo>
                          <a:pt x="8568296" y="-14091"/>
                          <a:pt x="8685795" y="27052"/>
                          <a:pt x="8613003" y="26009"/>
                        </a:cubicBezTo>
                        <a:cubicBezTo>
                          <a:pt x="8540211" y="24966"/>
                          <a:pt x="8129860" y="17501"/>
                          <a:pt x="7924513" y="26009"/>
                        </a:cubicBezTo>
                        <a:cubicBezTo>
                          <a:pt x="7719166" y="34518"/>
                          <a:pt x="7682100" y="28895"/>
                          <a:pt x="7587153" y="26009"/>
                        </a:cubicBezTo>
                        <a:cubicBezTo>
                          <a:pt x="7492206" y="23123"/>
                          <a:pt x="7352727" y="43879"/>
                          <a:pt x="7132750" y="26009"/>
                        </a:cubicBezTo>
                        <a:cubicBezTo>
                          <a:pt x="6912773" y="8139"/>
                          <a:pt x="6623683" y="-7813"/>
                          <a:pt x="6327218" y="26009"/>
                        </a:cubicBezTo>
                        <a:cubicBezTo>
                          <a:pt x="6030753" y="59831"/>
                          <a:pt x="5720356" y="27510"/>
                          <a:pt x="5404642" y="26009"/>
                        </a:cubicBezTo>
                        <a:cubicBezTo>
                          <a:pt x="5088928" y="24508"/>
                          <a:pt x="5051752" y="20489"/>
                          <a:pt x="4950239" y="26009"/>
                        </a:cubicBezTo>
                        <a:cubicBezTo>
                          <a:pt x="4848726" y="31529"/>
                          <a:pt x="4514671" y="26919"/>
                          <a:pt x="4261749" y="26009"/>
                        </a:cubicBezTo>
                        <a:cubicBezTo>
                          <a:pt x="4008827" y="25100"/>
                          <a:pt x="4023432" y="36605"/>
                          <a:pt x="3807346" y="26009"/>
                        </a:cubicBezTo>
                        <a:cubicBezTo>
                          <a:pt x="3591260" y="15413"/>
                          <a:pt x="3241457" y="18129"/>
                          <a:pt x="3001814" y="26009"/>
                        </a:cubicBezTo>
                        <a:cubicBezTo>
                          <a:pt x="2762171" y="33889"/>
                          <a:pt x="2570283" y="12183"/>
                          <a:pt x="2430368" y="26009"/>
                        </a:cubicBezTo>
                        <a:cubicBezTo>
                          <a:pt x="2290453" y="39835"/>
                          <a:pt x="2187025" y="45125"/>
                          <a:pt x="1975965" y="26009"/>
                        </a:cubicBezTo>
                        <a:cubicBezTo>
                          <a:pt x="1764905" y="6893"/>
                          <a:pt x="1787256" y="38985"/>
                          <a:pt x="1638605" y="26009"/>
                        </a:cubicBezTo>
                        <a:cubicBezTo>
                          <a:pt x="1489954" y="13033"/>
                          <a:pt x="1270621" y="33872"/>
                          <a:pt x="950115" y="26009"/>
                        </a:cubicBezTo>
                        <a:cubicBezTo>
                          <a:pt x="629609" y="18147"/>
                          <a:pt x="355245" y="36932"/>
                          <a:pt x="0" y="26009"/>
                        </a:cubicBezTo>
                        <a:cubicBezTo>
                          <a:pt x="-822" y="17923"/>
                          <a:pt x="141" y="84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31F4F5D-08A6-68AE-9CAA-D0FF4C55B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659" y="2945871"/>
            <a:ext cx="7161122" cy="5858378"/>
          </a:xfrm>
        </p:spPr>
        <p:txBody>
          <a:bodyPr anchor="t">
            <a:normAutofit/>
          </a:bodyPr>
          <a:lstStyle/>
          <a:p>
            <a:r>
              <a:rPr lang="en-US" sz="2100"/>
              <a:t>If you’re interested in starting a school club, you should do the following:</a:t>
            </a:r>
          </a:p>
          <a:p>
            <a:pPr lvl="1"/>
            <a:r>
              <a:rPr lang="en-US" sz="2100"/>
              <a:t>Find a teacher to sponsor the club. Give them the details about the club so they know if they’re able to sponsor the club.</a:t>
            </a:r>
          </a:p>
          <a:p>
            <a:pPr lvl="1"/>
            <a:r>
              <a:rPr lang="en-US" sz="2100"/>
              <a:t>Create a petition and get students who would be interested in your club to sign it. This shows that your club has generated interest.</a:t>
            </a:r>
          </a:p>
          <a:p>
            <a:pPr lvl="1"/>
            <a:r>
              <a:rPr lang="en-US" sz="2100"/>
              <a:t>Talk to someone in administration about getting your club approved. Tell them who the sponsor is, when the club will occur (lunch or afterschool), and what the club entails. </a:t>
            </a:r>
          </a:p>
          <a:p>
            <a:pPr lvl="1"/>
            <a:r>
              <a:rPr lang="en-US" sz="2100"/>
              <a:t>Email Mr. Kyryliw (</a:t>
            </a:r>
            <a:r>
              <a:rPr lang="en-US" sz="2100">
                <a:hlinkClick r:id="rId2"/>
              </a:rPr>
              <a:t>Kyryliw.Michael@somersetcollegeprep.org</a:t>
            </a:r>
            <a:r>
              <a:rPr lang="en-US" sz="2100"/>
              <a:t>) the information about you club and a slide advertising it. I will leave the advertising slide up for a week or so and create a slide listing all the club information for easy reference. </a:t>
            </a:r>
          </a:p>
        </p:txBody>
      </p:sp>
      <p:pic>
        <p:nvPicPr>
          <p:cNvPr id="27" name="Picture 26" descr="Toy plastic numbers">
            <a:extLst>
              <a:ext uri="{FF2B5EF4-FFF2-40B4-BE49-F238E27FC236}">
                <a16:creationId xmlns:a16="http://schemas.microsoft.com/office/drawing/2014/main" id="{118267A8-05A4-DFFE-C431-4E3AD1087B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89" r="28849" b="1"/>
          <a:stretch/>
        </p:blipFill>
        <p:spPr>
          <a:xfrm>
            <a:off x="8187368" y="2978099"/>
            <a:ext cx="4203802" cy="582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692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625191" y="-1624582"/>
            <a:ext cx="9753600" cy="13003982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465" y="0"/>
            <a:ext cx="9675569" cy="9752991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022646" y="-229898"/>
            <a:ext cx="6961158" cy="1300644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1C46158A-AF3C-B9BB-9B11-9013B27AD0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5840" y="650240"/>
            <a:ext cx="8453120" cy="845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3410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7938FEF-CAF3-4757-B8CD-B2284E7CA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3004800" cy="73152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8C398B4-C37F-4CEC-A2C3-148A5ADBB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9388" y="6285698"/>
            <a:ext cx="9265413" cy="2248702"/>
          </a:xfrm>
          <a:custGeom>
            <a:avLst/>
            <a:gdLst>
              <a:gd name="connsiteX0" fmla="*/ 8686325 w 8686325"/>
              <a:gd name="connsiteY0" fmla="*/ 0 h 2108158"/>
              <a:gd name="connsiteX1" fmla="*/ 8686325 w 8686325"/>
              <a:gd name="connsiteY1" fmla="*/ 2108158 h 2108158"/>
              <a:gd name="connsiteX2" fmla="*/ 0 w 8686325"/>
              <a:gd name="connsiteY2" fmla="*/ 2108158 h 2108158"/>
              <a:gd name="connsiteX3" fmla="*/ 42375 w 8686325"/>
              <a:gd name="connsiteY3" fmla="*/ 2083791 h 2108158"/>
              <a:gd name="connsiteX4" fmla="*/ 93093 w 8686325"/>
              <a:gd name="connsiteY4" fmla="*/ 2066467 h 2108158"/>
              <a:gd name="connsiteX5" fmla="*/ 357718 w 8686325"/>
              <a:gd name="connsiteY5" fmla="*/ 1967177 h 2108158"/>
              <a:gd name="connsiteX6" fmla="*/ 448599 w 8686325"/>
              <a:gd name="connsiteY6" fmla="*/ 1914426 h 2108158"/>
              <a:gd name="connsiteX7" fmla="*/ 658855 w 8686325"/>
              <a:gd name="connsiteY7" fmla="*/ 1901380 h 2108158"/>
              <a:gd name="connsiteX8" fmla="*/ 846501 w 8686325"/>
              <a:gd name="connsiteY8" fmla="*/ 1839874 h 2108158"/>
              <a:gd name="connsiteX9" fmla="*/ 1043427 w 8686325"/>
              <a:gd name="connsiteY9" fmla="*/ 1772692 h 2108158"/>
              <a:gd name="connsiteX10" fmla="*/ 1323271 w 8686325"/>
              <a:gd name="connsiteY10" fmla="*/ 1574217 h 2108158"/>
              <a:gd name="connsiteX11" fmla="*/ 1686997 w 8686325"/>
              <a:gd name="connsiteY11" fmla="*/ 1413066 h 2108158"/>
              <a:gd name="connsiteX12" fmla="*/ 1912242 w 8686325"/>
              <a:gd name="connsiteY12" fmla="*/ 1330321 h 2108158"/>
              <a:gd name="connsiteX13" fmla="*/ 2043722 w 8686325"/>
              <a:gd name="connsiteY13" fmla="*/ 1268023 h 2108158"/>
              <a:gd name="connsiteX14" fmla="*/ 2268908 w 8686325"/>
              <a:gd name="connsiteY14" fmla="*/ 1190005 h 2108158"/>
              <a:gd name="connsiteX15" fmla="*/ 2389053 w 8686325"/>
              <a:gd name="connsiteY15" fmla="*/ 1081379 h 2108158"/>
              <a:gd name="connsiteX16" fmla="*/ 2509216 w 8686325"/>
              <a:gd name="connsiteY16" fmla="*/ 996384 h 2108158"/>
              <a:gd name="connsiteX17" fmla="*/ 2676693 w 8686325"/>
              <a:gd name="connsiteY17" fmla="*/ 922400 h 2108158"/>
              <a:gd name="connsiteX18" fmla="*/ 3052959 w 8686325"/>
              <a:gd name="connsiteY18" fmla="*/ 812240 h 2108158"/>
              <a:gd name="connsiteX19" fmla="*/ 3172256 w 8686325"/>
              <a:gd name="connsiteY19" fmla="*/ 767691 h 2108158"/>
              <a:gd name="connsiteX20" fmla="*/ 3289635 w 8686325"/>
              <a:gd name="connsiteY20" fmla="*/ 746028 h 2108158"/>
              <a:gd name="connsiteX21" fmla="*/ 3331769 w 8686325"/>
              <a:gd name="connsiteY21" fmla="*/ 735656 h 2108158"/>
              <a:gd name="connsiteX22" fmla="*/ 3445984 w 8686325"/>
              <a:gd name="connsiteY22" fmla="*/ 730840 h 2108158"/>
              <a:gd name="connsiteX23" fmla="*/ 3489579 w 8686325"/>
              <a:gd name="connsiteY23" fmla="*/ 725105 h 2108158"/>
              <a:gd name="connsiteX24" fmla="*/ 3498747 w 8686325"/>
              <a:gd name="connsiteY24" fmla="*/ 722693 h 2108158"/>
              <a:gd name="connsiteX25" fmla="*/ 3663233 w 8686325"/>
              <a:gd name="connsiteY25" fmla="*/ 724714 h 2108158"/>
              <a:gd name="connsiteX26" fmla="*/ 3800641 w 8686325"/>
              <a:gd name="connsiteY26" fmla="*/ 672255 h 2108158"/>
              <a:gd name="connsiteX27" fmla="*/ 3965687 w 8686325"/>
              <a:gd name="connsiteY27" fmla="*/ 623165 h 2108158"/>
              <a:gd name="connsiteX28" fmla="*/ 4321239 w 8686325"/>
              <a:gd name="connsiteY28" fmla="*/ 522184 h 2108158"/>
              <a:gd name="connsiteX29" fmla="*/ 4483357 w 8686325"/>
              <a:gd name="connsiteY29" fmla="*/ 470223 h 2108158"/>
              <a:gd name="connsiteX30" fmla="*/ 4625339 w 8686325"/>
              <a:gd name="connsiteY30" fmla="*/ 441255 h 2108158"/>
              <a:gd name="connsiteX31" fmla="*/ 4699887 w 8686325"/>
              <a:gd name="connsiteY31" fmla="*/ 446641 h 2108158"/>
              <a:gd name="connsiteX32" fmla="*/ 5045357 w 8686325"/>
              <a:gd name="connsiteY32" fmla="*/ 391322 h 2108158"/>
              <a:gd name="connsiteX33" fmla="*/ 5085055 w 8686325"/>
              <a:gd name="connsiteY33" fmla="*/ 385714 h 2108158"/>
              <a:gd name="connsiteX34" fmla="*/ 5207819 w 8686325"/>
              <a:gd name="connsiteY34" fmla="*/ 403028 h 2108158"/>
              <a:gd name="connsiteX35" fmla="*/ 5279516 w 8686325"/>
              <a:gd name="connsiteY35" fmla="*/ 431809 h 2108158"/>
              <a:gd name="connsiteX36" fmla="*/ 5320978 w 8686325"/>
              <a:gd name="connsiteY36" fmla="*/ 443912 h 2108158"/>
              <a:gd name="connsiteX37" fmla="*/ 5349749 w 8686325"/>
              <a:gd name="connsiteY37" fmla="*/ 457191 h 2108158"/>
              <a:gd name="connsiteX38" fmla="*/ 5567512 w 8686325"/>
              <a:gd name="connsiteY38" fmla="*/ 473102 h 2108158"/>
              <a:gd name="connsiteX39" fmla="*/ 5625293 w 8686325"/>
              <a:gd name="connsiteY39" fmla="*/ 505247 h 2108158"/>
              <a:gd name="connsiteX40" fmla="*/ 5830754 w 8686325"/>
              <a:gd name="connsiteY40" fmla="*/ 479694 h 2108158"/>
              <a:gd name="connsiteX41" fmla="*/ 5922665 w 8686325"/>
              <a:gd name="connsiteY41" fmla="*/ 443391 h 2108158"/>
              <a:gd name="connsiteX42" fmla="*/ 6279549 w 8686325"/>
              <a:gd name="connsiteY42" fmla="*/ 371317 h 2108158"/>
              <a:gd name="connsiteX43" fmla="*/ 6321747 w 8686325"/>
              <a:gd name="connsiteY43" fmla="*/ 371957 h 2108158"/>
              <a:gd name="connsiteX44" fmla="*/ 6351561 w 8686325"/>
              <a:gd name="connsiteY44" fmla="*/ 377198 h 2108158"/>
              <a:gd name="connsiteX45" fmla="*/ 6432231 w 8686325"/>
              <a:gd name="connsiteY45" fmla="*/ 364847 h 2108158"/>
              <a:gd name="connsiteX46" fmla="*/ 6567952 w 8686325"/>
              <a:gd name="connsiteY46" fmla="*/ 333636 h 2108158"/>
              <a:gd name="connsiteX47" fmla="*/ 6629483 w 8686325"/>
              <a:gd name="connsiteY47" fmla="*/ 340494 h 2108158"/>
              <a:gd name="connsiteX48" fmla="*/ 6846717 w 8686325"/>
              <a:gd name="connsiteY48" fmla="*/ 299799 h 2108158"/>
              <a:gd name="connsiteX49" fmla="*/ 7030535 w 8686325"/>
              <a:gd name="connsiteY49" fmla="*/ 278893 h 2108158"/>
              <a:gd name="connsiteX50" fmla="*/ 7173585 w 8686325"/>
              <a:gd name="connsiteY50" fmla="*/ 250630 h 2108158"/>
              <a:gd name="connsiteX51" fmla="*/ 7481131 w 8686325"/>
              <a:gd name="connsiteY51" fmla="*/ 178638 h 2108158"/>
              <a:gd name="connsiteX52" fmla="*/ 7557454 w 8686325"/>
              <a:gd name="connsiteY52" fmla="*/ 134413 h 2108158"/>
              <a:gd name="connsiteX53" fmla="*/ 7670366 w 8686325"/>
              <a:gd name="connsiteY53" fmla="*/ 113467 h 2108158"/>
              <a:gd name="connsiteX54" fmla="*/ 7812360 w 8686325"/>
              <a:gd name="connsiteY54" fmla="*/ 116536 h 2108158"/>
              <a:gd name="connsiteX55" fmla="*/ 7818500 w 8686325"/>
              <a:gd name="connsiteY55" fmla="*/ 117842 h 2108158"/>
              <a:gd name="connsiteX56" fmla="*/ 8088697 w 8686325"/>
              <a:gd name="connsiteY56" fmla="*/ 102538 h 2108158"/>
              <a:gd name="connsiteX57" fmla="*/ 8303748 w 8686325"/>
              <a:gd name="connsiteY57" fmla="*/ 101701 h 2108158"/>
              <a:gd name="connsiteX58" fmla="*/ 8443058 w 8686325"/>
              <a:gd name="connsiteY58" fmla="*/ 80261 h 2108158"/>
              <a:gd name="connsiteX59" fmla="*/ 8660961 w 8686325"/>
              <a:gd name="connsiteY59" fmla="*/ 11138 h 2108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8686325" h="2108158">
                <a:moveTo>
                  <a:pt x="8686325" y="0"/>
                </a:moveTo>
                <a:lnTo>
                  <a:pt x="8686325" y="2108158"/>
                </a:lnTo>
                <a:lnTo>
                  <a:pt x="0" y="2108158"/>
                </a:lnTo>
                <a:lnTo>
                  <a:pt x="42375" y="2083791"/>
                </a:lnTo>
                <a:cubicBezTo>
                  <a:pt x="60718" y="2074811"/>
                  <a:pt x="78058" y="2068381"/>
                  <a:pt x="93093" y="2066467"/>
                </a:cubicBezTo>
                <a:cubicBezTo>
                  <a:pt x="205609" y="1997406"/>
                  <a:pt x="298466" y="1992518"/>
                  <a:pt x="357718" y="1967177"/>
                </a:cubicBezTo>
                <a:lnTo>
                  <a:pt x="448599" y="1914426"/>
                </a:lnTo>
                <a:cubicBezTo>
                  <a:pt x="498789" y="1903460"/>
                  <a:pt x="617169" y="1906616"/>
                  <a:pt x="658855" y="1901380"/>
                </a:cubicBezTo>
                <a:cubicBezTo>
                  <a:pt x="818547" y="1886466"/>
                  <a:pt x="783952" y="1860375"/>
                  <a:pt x="846501" y="1839874"/>
                </a:cubicBezTo>
                <a:cubicBezTo>
                  <a:pt x="912143" y="1817480"/>
                  <a:pt x="969436" y="1776169"/>
                  <a:pt x="1043427" y="1772692"/>
                </a:cubicBezTo>
                <a:cubicBezTo>
                  <a:pt x="1128456" y="1780435"/>
                  <a:pt x="1216010" y="1634155"/>
                  <a:pt x="1323271" y="1574217"/>
                </a:cubicBezTo>
                <a:cubicBezTo>
                  <a:pt x="1430532" y="1514279"/>
                  <a:pt x="1605729" y="1425782"/>
                  <a:pt x="1686997" y="1413066"/>
                </a:cubicBezTo>
                <a:cubicBezTo>
                  <a:pt x="1757791" y="1387515"/>
                  <a:pt x="1873486" y="1327839"/>
                  <a:pt x="1912242" y="1330321"/>
                </a:cubicBezTo>
                <a:cubicBezTo>
                  <a:pt x="1966768" y="1306147"/>
                  <a:pt x="1984278" y="1291409"/>
                  <a:pt x="2043722" y="1268023"/>
                </a:cubicBezTo>
                <a:cubicBezTo>
                  <a:pt x="2105423" y="1217820"/>
                  <a:pt x="2259487" y="1204553"/>
                  <a:pt x="2268908" y="1190005"/>
                </a:cubicBezTo>
                <a:cubicBezTo>
                  <a:pt x="2300554" y="1198072"/>
                  <a:pt x="2371020" y="1095880"/>
                  <a:pt x="2389053" y="1081379"/>
                </a:cubicBezTo>
                <a:cubicBezTo>
                  <a:pt x="2431078" y="1057076"/>
                  <a:pt x="2446743" y="1035841"/>
                  <a:pt x="2509216" y="996384"/>
                </a:cubicBezTo>
                <a:cubicBezTo>
                  <a:pt x="2570346" y="972203"/>
                  <a:pt x="2579148" y="953822"/>
                  <a:pt x="2676693" y="922400"/>
                </a:cubicBezTo>
                <a:cubicBezTo>
                  <a:pt x="2885575" y="903814"/>
                  <a:pt x="2970365" y="838025"/>
                  <a:pt x="3052959" y="812240"/>
                </a:cubicBezTo>
                <a:cubicBezTo>
                  <a:pt x="3099024" y="802605"/>
                  <a:pt x="3132870" y="797974"/>
                  <a:pt x="3172256" y="767691"/>
                </a:cubicBezTo>
                <a:cubicBezTo>
                  <a:pt x="3215403" y="758798"/>
                  <a:pt x="3254464" y="763090"/>
                  <a:pt x="3289635" y="746028"/>
                </a:cubicBezTo>
                <a:cubicBezTo>
                  <a:pt x="3305820" y="752545"/>
                  <a:pt x="3320333" y="753389"/>
                  <a:pt x="3331769" y="735656"/>
                </a:cubicBezTo>
                <a:cubicBezTo>
                  <a:pt x="3357828" y="733124"/>
                  <a:pt x="3419682" y="732598"/>
                  <a:pt x="3445984" y="730840"/>
                </a:cubicBezTo>
                <a:lnTo>
                  <a:pt x="3489579" y="725105"/>
                </a:lnTo>
                <a:lnTo>
                  <a:pt x="3498747" y="722693"/>
                </a:lnTo>
                <a:cubicBezTo>
                  <a:pt x="3527689" y="722628"/>
                  <a:pt x="3612917" y="733120"/>
                  <a:pt x="3663233" y="724714"/>
                </a:cubicBezTo>
                <a:lnTo>
                  <a:pt x="3800641" y="672255"/>
                </a:lnTo>
                <a:cubicBezTo>
                  <a:pt x="3855657" y="655892"/>
                  <a:pt x="3909959" y="630391"/>
                  <a:pt x="3965687" y="623165"/>
                </a:cubicBezTo>
                <a:cubicBezTo>
                  <a:pt x="4139112" y="600679"/>
                  <a:pt x="4202722" y="555844"/>
                  <a:pt x="4321239" y="522184"/>
                </a:cubicBezTo>
                <a:cubicBezTo>
                  <a:pt x="4382405" y="468908"/>
                  <a:pt x="4410568" y="504496"/>
                  <a:pt x="4483357" y="470223"/>
                </a:cubicBezTo>
                <a:lnTo>
                  <a:pt x="4625339" y="441255"/>
                </a:lnTo>
                <a:lnTo>
                  <a:pt x="4699887" y="446641"/>
                </a:lnTo>
                <a:cubicBezTo>
                  <a:pt x="4767275" y="438617"/>
                  <a:pt x="4947373" y="434998"/>
                  <a:pt x="5045357" y="391322"/>
                </a:cubicBezTo>
                <a:cubicBezTo>
                  <a:pt x="5058492" y="391816"/>
                  <a:pt x="5073695" y="386682"/>
                  <a:pt x="5085055" y="385714"/>
                </a:cubicBezTo>
                <a:lnTo>
                  <a:pt x="5207819" y="403028"/>
                </a:lnTo>
                <a:cubicBezTo>
                  <a:pt x="5230666" y="412588"/>
                  <a:pt x="5250864" y="449189"/>
                  <a:pt x="5279516" y="431809"/>
                </a:cubicBezTo>
                <a:cubicBezTo>
                  <a:pt x="5272920" y="451910"/>
                  <a:pt x="5313313" y="426498"/>
                  <a:pt x="5320978" y="443912"/>
                </a:cubicBezTo>
                <a:cubicBezTo>
                  <a:pt x="5325419" y="458334"/>
                  <a:pt x="5338706" y="453983"/>
                  <a:pt x="5349749" y="457191"/>
                </a:cubicBezTo>
                <a:cubicBezTo>
                  <a:pt x="5390838" y="462056"/>
                  <a:pt x="5521589" y="465093"/>
                  <a:pt x="5567512" y="473102"/>
                </a:cubicBezTo>
                <a:cubicBezTo>
                  <a:pt x="5605398" y="481787"/>
                  <a:pt x="5591648" y="502302"/>
                  <a:pt x="5625293" y="505247"/>
                </a:cubicBezTo>
                <a:cubicBezTo>
                  <a:pt x="5693780" y="496730"/>
                  <a:pt x="5762267" y="510558"/>
                  <a:pt x="5830754" y="479694"/>
                </a:cubicBezTo>
                <a:lnTo>
                  <a:pt x="5922665" y="443391"/>
                </a:lnTo>
                <a:cubicBezTo>
                  <a:pt x="6031252" y="402983"/>
                  <a:pt x="6213035" y="383223"/>
                  <a:pt x="6279549" y="371317"/>
                </a:cubicBezTo>
                <a:cubicBezTo>
                  <a:pt x="6275254" y="392898"/>
                  <a:pt x="6312276" y="356901"/>
                  <a:pt x="6321747" y="371957"/>
                </a:cubicBezTo>
                <a:cubicBezTo>
                  <a:pt x="6327706" y="384940"/>
                  <a:pt x="6340325" y="377046"/>
                  <a:pt x="6351561" y="377198"/>
                </a:cubicBezTo>
                <a:cubicBezTo>
                  <a:pt x="6362395" y="388022"/>
                  <a:pt x="6415500" y="375777"/>
                  <a:pt x="6432231" y="364847"/>
                </a:cubicBezTo>
                <a:cubicBezTo>
                  <a:pt x="6477152" y="325550"/>
                  <a:pt x="6531644" y="363558"/>
                  <a:pt x="6567952" y="333636"/>
                </a:cubicBezTo>
                <a:cubicBezTo>
                  <a:pt x="6606248" y="331879"/>
                  <a:pt x="6604445" y="342391"/>
                  <a:pt x="6629483" y="340494"/>
                </a:cubicBezTo>
                <a:cubicBezTo>
                  <a:pt x="6675944" y="334855"/>
                  <a:pt x="6779875" y="310065"/>
                  <a:pt x="6846717" y="299799"/>
                </a:cubicBezTo>
                <a:cubicBezTo>
                  <a:pt x="6908632" y="291434"/>
                  <a:pt x="6964659" y="291068"/>
                  <a:pt x="7030535" y="278893"/>
                </a:cubicBezTo>
                <a:cubicBezTo>
                  <a:pt x="7081465" y="254377"/>
                  <a:pt x="7136771" y="282341"/>
                  <a:pt x="7173585" y="250630"/>
                </a:cubicBezTo>
                <a:cubicBezTo>
                  <a:pt x="7354704" y="203603"/>
                  <a:pt x="7432826" y="225663"/>
                  <a:pt x="7481131" y="178638"/>
                </a:cubicBezTo>
                <a:cubicBezTo>
                  <a:pt x="7545108" y="159269"/>
                  <a:pt x="7531943" y="146681"/>
                  <a:pt x="7557454" y="134413"/>
                </a:cubicBezTo>
                <a:lnTo>
                  <a:pt x="7670366" y="113467"/>
                </a:lnTo>
                <a:lnTo>
                  <a:pt x="7812360" y="116536"/>
                </a:lnTo>
                <a:lnTo>
                  <a:pt x="7818500" y="117842"/>
                </a:lnTo>
                <a:lnTo>
                  <a:pt x="8088697" y="102538"/>
                </a:lnTo>
                <a:cubicBezTo>
                  <a:pt x="8178018" y="77500"/>
                  <a:pt x="8244687" y="105414"/>
                  <a:pt x="8303748" y="101701"/>
                </a:cubicBezTo>
                <a:cubicBezTo>
                  <a:pt x="8378014" y="75637"/>
                  <a:pt x="8396621" y="87409"/>
                  <a:pt x="8443058" y="80261"/>
                </a:cubicBezTo>
                <a:cubicBezTo>
                  <a:pt x="8540964" y="53554"/>
                  <a:pt x="8610126" y="31018"/>
                  <a:pt x="8660961" y="11138"/>
                </a:cubicBezTo>
                <a:close/>
              </a:path>
            </a:pathLst>
          </a:custGeom>
          <a:blipFill>
            <a:blip r:embed="rId2"/>
            <a:tile tx="0" ty="0" sx="70000" sy="7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318AF9F-8000-4610-8801-DFC69A518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1219200"/>
            <a:ext cx="10040852" cy="7315200"/>
          </a:xfrm>
          <a:custGeom>
            <a:avLst/>
            <a:gdLst>
              <a:gd name="connsiteX0" fmla="*/ 0 w 9413299"/>
              <a:gd name="connsiteY0" fmla="*/ 0 h 6858000"/>
              <a:gd name="connsiteX1" fmla="*/ 9196926 w 9413299"/>
              <a:gd name="connsiteY1" fmla="*/ 0 h 6858000"/>
              <a:gd name="connsiteX2" fmla="*/ 9413299 w 9413299"/>
              <a:gd name="connsiteY2" fmla="*/ 6556349 h 6858000"/>
              <a:gd name="connsiteX3" fmla="*/ 805260 w 9413299"/>
              <a:gd name="connsiteY3" fmla="*/ 6858000 h 6858000"/>
              <a:gd name="connsiteX4" fmla="*/ 0 w 9413299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3299" h="6858000">
                <a:moveTo>
                  <a:pt x="0" y="0"/>
                </a:moveTo>
                <a:lnTo>
                  <a:pt x="9196926" y="0"/>
                </a:lnTo>
                <a:lnTo>
                  <a:pt x="9413299" y="6556349"/>
                </a:lnTo>
                <a:lnTo>
                  <a:pt x="8052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FEEE9"/>
          </a:solidFill>
          <a:ln w="12700" cap="flat" cmpd="sng" algn="ctr">
            <a:noFill/>
            <a:prstDash val="solid"/>
            <a:miter lim="800000"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pic>
        <p:nvPicPr>
          <p:cNvPr id="4" name="Picture 3" descr="Colored pencils inside a pencil holder which is on top of a wood table">
            <a:extLst>
              <a:ext uri="{FF2B5EF4-FFF2-40B4-BE49-F238E27FC236}">
                <a16:creationId xmlns:a16="http://schemas.microsoft.com/office/drawing/2014/main" id="{9AAF3153-877F-3B46-D182-FBF071EB24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85" r="-1" b="-1"/>
          <a:stretch/>
        </p:blipFill>
        <p:spPr>
          <a:xfrm>
            <a:off x="1" y="1219211"/>
            <a:ext cx="11821709" cy="7315189"/>
          </a:xfrm>
          <a:custGeom>
            <a:avLst/>
            <a:gdLst/>
            <a:ahLst/>
            <a:cxnLst/>
            <a:rect l="l" t="t" r="r" b="b"/>
            <a:pathLst>
              <a:path w="9265900" h="6729004">
                <a:moveTo>
                  <a:pt x="0" y="0"/>
                </a:moveTo>
                <a:lnTo>
                  <a:pt x="9043647" y="0"/>
                </a:lnTo>
                <a:lnTo>
                  <a:pt x="9149852" y="3041272"/>
                </a:lnTo>
                <a:lnTo>
                  <a:pt x="9145319" y="3053347"/>
                </a:lnTo>
                <a:lnTo>
                  <a:pt x="9150651" y="3062904"/>
                </a:lnTo>
                <a:lnTo>
                  <a:pt x="9265879" y="6362591"/>
                </a:lnTo>
                <a:cubicBezTo>
                  <a:pt x="9266236" y="6373746"/>
                  <a:pt x="9262057" y="6383997"/>
                  <a:pt x="9255000" y="6391566"/>
                </a:cubicBezTo>
                <a:lnTo>
                  <a:pt x="9227089" y="6404329"/>
                </a:lnTo>
                <a:lnTo>
                  <a:pt x="9227176" y="6406783"/>
                </a:lnTo>
                <a:lnTo>
                  <a:pt x="8594093" y="6428891"/>
                </a:lnTo>
                <a:lnTo>
                  <a:pt x="8578048" y="6433878"/>
                </a:lnTo>
                <a:cubicBezTo>
                  <a:pt x="8569428" y="6436024"/>
                  <a:pt x="8557546" y="6438150"/>
                  <a:pt x="8539506" y="6439672"/>
                </a:cubicBezTo>
                <a:cubicBezTo>
                  <a:pt x="8494087" y="6426486"/>
                  <a:pt x="8437040" y="6464138"/>
                  <a:pt x="8380542" y="6446247"/>
                </a:cubicBezTo>
                <a:cubicBezTo>
                  <a:pt x="8359994" y="6442153"/>
                  <a:pt x="8297787" y="6444702"/>
                  <a:pt x="8286883" y="6454453"/>
                </a:cubicBezTo>
                <a:cubicBezTo>
                  <a:pt x="8274090" y="6456892"/>
                  <a:pt x="8258639" y="6454045"/>
                  <a:pt x="8253584" y="6464278"/>
                </a:cubicBezTo>
                <a:cubicBezTo>
                  <a:pt x="8244805" y="6476675"/>
                  <a:pt x="8197753" y="6459431"/>
                  <a:pt x="8205545" y="6473488"/>
                </a:cubicBezTo>
                <a:cubicBezTo>
                  <a:pt x="8172177" y="6461710"/>
                  <a:pt x="8148982" y="6487830"/>
                  <a:pt x="8122529" y="6494939"/>
                </a:cubicBezTo>
                <a:lnTo>
                  <a:pt x="8042189" y="6505744"/>
                </a:lnTo>
                <a:lnTo>
                  <a:pt x="7988041" y="6509183"/>
                </a:lnTo>
                <a:lnTo>
                  <a:pt x="7980167" y="6509151"/>
                </a:lnTo>
                <a:lnTo>
                  <a:pt x="7914763" y="6500486"/>
                </a:lnTo>
                <a:cubicBezTo>
                  <a:pt x="7913317" y="6502536"/>
                  <a:pt x="7911341" y="6504465"/>
                  <a:pt x="7908894" y="6506205"/>
                </a:cubicBezTo>
                <a:lnTo>
                  <a:pt x="7888715" y="6512531"/>
                </a:lnTo>
                <a:lnTo>
                  <a:pt x="7871029" y="6506567"/>
                </a:lnTo>
                <a:lnTo>
                  <a:pt x="7788874" y="6497705"/>
                </a:lnTo>
                <a:lnTo>
                  <a:pt x="7668912" y="6491086"/>
                </a:lnTo>
                <a:lnTo>
                  <a:pt x="7650605" y="6484957"/>
                </a:lnTo>
                <a:cubicBezTo>
                  <a:pt x="7609100" y="6478975"/>
                  <a:pt x="7559628" y="6488407"/>
                  <a:pt x="7532747" y="6472532"/>
                </a:cubicBezTo>
                <a:lnTo>
                  <a:pt x="7471117" y="6472129"/>
                </a:lnTo>
                <a:lnTo>
                  <a:pt x="7464487" y="6478546"/>
                </a:lnTo>
                <a:lnTo>
                  <a:pt x="7446264" y="6477549"/>
                </a:lnTo>
                <a:lnTo>
                  <a:pt x="7441408" y="6478639"/>
                </a:lnTo>
                <a:cubicBezTo>
                  <a:pt x="7432146" y="6480751"/>
                  <a:pt x="7422949" y="6482620"/>
                  <a:pt x="7413590" y="6483531"/>
                </a:cubicBezTo>
                <a:cubicBezTo>
                  <a:pt x="7414377" y="6477664"/>
                  <a:pt x="7412095" y="6474088"/>
                  <a:pt x="7407995" y="6471979"/>
                </a:cubicBezTo>
                <a:lnTo>
                  <a:pt x="7399695" y="6470601"/>
                </a:lnTo>
                <a:lnTo>
                  <a:pt x="7097795" y="6481143"/>
                </a:lnTo>
                <a:lnTo>
                  <a:pt x="7072291" y="6492816"/>
                </a:lnTo>
                <a:lnTo>
                  <a:pt x="6991949" y="6503621"/>
                </a:lnTo>
                <a:lnTo>
                  <a:pt x="6937801" y="6507061"/>
                </a:lnTo>
                <a:lnTo>
                  <a:pt x="6929927" y="6507029"/>
                </a:lnTo>
                <a:lnTo>
                  <a:pt x="6864521" y="6498363"/>
                </a:lnTo>
                <a:cubicBezTo>
                  <a:pt x="6863076" y="6500412"/>
                  <a:pt x="6861100" y="6502341"/>
                  <a:pt x="6858654" y="6504082"/>
                </a:cubicBezTo>
                <a:lnTo>
                  <a:pt x="6838475" y="6510408"/>
                </a:lnTo>
                <a:lnTo>
                  <a:pt x="6820787" y="6504445"/>
                </a:lnTo>
                <a:lnTo>
                  <a:pt x="6738633" y="6495582"/>
                </a:lnTo>
                <a:lnTo>
                  <a:pt x="6717578" y="6494421"/>
                </a:lnTo>
                <a:lnTo>
                  <a:pt x="5840769" y="6525040"/>
                </a:lnTo>
                <a:lnTo>
                  <a:pt x="5082806" y="6551508"/>
                </a:lnTo>
                <a:lnTo>
                  <a:pt x="4583564" y="6568942"/>
                </a:lnTo>
                <a:lnTo>
                  <a:pt x="4543675" y="6570524"/>
                </a:lnTo>
                <a:cubicBezTo>
                  <a:pt x="4552824" y="6578907"/>
                  <a:pt x="4368117" y="6583908"/>
                  <a:pt x="4301250" y="6579080"/>
                </a:cubicBezTo>
                <a:lnTo>
                  <a:pt x="4299560" y="6578860"/>
                </a:lnTo>
                <a:lnTo>
                  <a:pt x="1497704" y="6676703"/>
                </a:lnTo>
                <a:lnTo>
                  <a:pt x="0" y="672900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C516EE-1CC1-64B6-AEEE-BD024EFA8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77715" y="1495166"/>
            <a:ext cx="6399627" cy="5576193"/>
          </a:xfrm>
        </p:spPr>
        <p:txBody>
          <a:bodyPr>
            <a:normAutofit fontScale="90000"/>
          </a:bodyPr>
          <a:lstStyle/>
          <a:p>
            <a:pPr algn="r"/>
            <a:r>
              <a:rPr lang="en-US" sz="4267"/>
              <a:t>Somerset College Prep &amp;Public Wireless ACP Program</a:t>
            </a:r>
            <a:br>
              <a:rPr lang="en-US" sz="4267"/>
            </a:br>
            <a:br>
              <a:rPr lang="en-US" sz="4267"/>
            </a:br>
            <a:br>
              <a:rPr lang="en-US" sz="4267"/>
            </a:br>
            <a:br>
              <a:rPr lang="en-US" sz="4267"/>
            </a:br>
            <a:r>
              <a:rPr lang="en-US" sz="2880">
                <a:solidFill>
                  <a:srgbClr val="FF0000"/>
                </a:solidFill>
              </a:rPr>
              <a:t>This document will also be in the front office for you to scan the QR code.</a:t>
            </a:r>
            <a:r>
              <a:rPr lang="en-US" sz="4267"/>
              <a:t> 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B3A6981-71D4-B6EB-E100-173D8BC1CB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458" y="1219201"/>
          <a:ext cx="6896286" cy="6956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3330891" imgH="4310743" progId="Acrobat.Document.DC">
                  <p:embed/>
                </p:oleObj>
              </mc:Choice>
              <mc:Fallback>
                <p:oleObj name="Acrobat Document" r:id="rId4" imgW="3330891" imgH="4310743" progId="Acrobat.Document.DC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B3A6981-71D4-B6EB-E100-173D8BC1CB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458" y="1219201"/>
                        <a:ext cx="6896286" cy="69562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1383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89E76-3965-8237-9DB8-E48B3DB74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68" y="1349263"/>
            <a:ext cx="12859532" cy="1690630"/>
          </a:xfrm>
        </p:spPr>
        <p:txBody>
          <a:bodyPr vert="horz" lIns="97536" tIns="48768" rIns="97536" bIns="48768" rtlCol="0" anchor="ctr">
            <a:noAutofit/>
          </a:bodyPr>
          <a:lstStyle/>
          <a:p>
            <a:pPr algn="ctr"/>
            <a:r>
              <a:rPr lang="en-US" sz="6400" b="1">
                <a:cs typeface="Calibri Light"/>
              </a:rPr>
              <a:t>Somerset College Prep Discipline Matrix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FF9FA7-61E4-05FB-803A-FEB8164FA6E2}"/>
              </a:ext>
            </a:extLst>
          </p:cNvPr>
          <p:cNvSpPr txBox="1"/>
          <p:nvPr/>
        </p:nvSpPr>
        <p:spPr>
          <a:xfrm>
            <a:off x="-1" y="2248171"/>
            <a:ext cx="4240394" cy="6894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920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*Warnings* Do Not apply to all discipline. Teacher &amp; Staff discretion</a:t>
            </a:r>
            <a:endParaRPr lang="en-US" sz="192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59F53A-04F3-A1F0-13DB-2D62D861B163}"/>
              </a:ext>
            </a:extLst>
          </p:cNvPr>
          <p:cNvSpPr txBox="1"/>
          <p:nvPr/>
        </p:nvSpPr>
        <p:spPr>
          <a:xfrm>
            <a:off x="25940" y="2939914"/>
            <a:ext cx="4491151" cy="689420"/>
          </a:xfrm>
          <a:prstGeom prst="rect">
            <a:avLst/>
          </a:prstGeom>
          <a:solidFill>
            <a:srgbClr val="00B0F0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75390"/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/>
              </a:rPr>
              <a:t>DETENTION</a:t>
            </a:r>
            <a:endParaRPr lang="en-US" sz="3840" kern="1200">
              <a:solidFill>
                <a:prstClr val="black"/>
              </a:solidFill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65151C-100C-347E-C490-05C2990C93E6}"/>
              </a:ext>
            </a:extLst>
          </p:cNvPr>
          <p:cNvSpPr txBox="1"/>
          <p:nvPr/>
        </p:nvSpPr>
        <p:spPr>
          <a:xfrm>
            <a:off x="4504987" y="2939915"/>
            <a:ext cx="4274980" cy="1280351"/>
          </a:xfrm>
          <a:prstGeom prst="rect">
            <a:avLst/>
          </a:prstGeom>
          <a:solidFill>
            <a:srgbClr val="FFFF00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75390"/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/>
              </a:rPr>
              <a:t>SATURDAY DETENTION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6AD32F-C08F-FB6C-0BF8-97925B7E9453}"/>
              </a:ext>
            </a:extLst>
          </p:cNvPr>
          <p:cNvSpPr txBox="1"/>
          <p:nvPr/>
        </p:nvSpPr>
        <p:spPr>
          <a:xfrm>
            <a:off x="8776511" y="2939915"/>
            <a:ext cx="4197158" cy="1280351"/>
          </a:xfrm>
          <a:prstGeom prst="rect">
            <a:avLst/>
          </a:prstGeom>
          <a:solidFill>
            <a:srgbClr val="FF0000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SUSPENSION </a:t>
            </a:r>
            <a:r>
              <a:rPr lang="en-US" sz="256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including </a:t>
            </a:r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 </a:t>
            </a:r>
            <a:r>
              <a:rPr lang="en-US" sz="3840" b="1" u="sng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DISMISSAL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F7810E-357A-5DFA-CEEE-FDB0B33CE9BF}"/>
              </a:ext>
            </a:extLst>
          </p:cNvPr>
          <p:cNvSpPr txBox="1"/>
          <p:nvPr/>
        </p:nvSpPr>
        <p:spPr>
          <a:xfrm>
            <a:off x="1" y="3726774"/>
            <a:ext cx="4482503" cy="48259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920" i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3:50 to 4:50pm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Classroom Disruption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Disruptive Conduct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Chewing Gum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Bus Violation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Disrespect for others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Disrespect for property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Littering during lunch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Electronic Confiscation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Public Display of Affection / P.D.A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Profane Obscene Abusive Language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Running in the Halls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Spray used in the Restrooms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Tardy to Class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Tardy to School ( 3 late arrivals non bus rider)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209442-1BFA-C5F3-3881-E53F65E526CB}"/>
              </a:ext>
            </a:extLst>
          </p:cNvPr>
          <p:cNvSpPr txBox="1"/>
          <p:nvPr/>
        </p:nvSpPr>
        <p:spPr>
          <a:xfrm>
            <a:off x="4513633" y="4375284"/>
            <a:ext cx="4283628" cy="39395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920" i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9:30 to 12:30pm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Horseplay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Missed Detention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Multiple Detentions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Disruptive Conduct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Bus Violation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u="sng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Skipping</a:t>
            </a: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 = 2 Saturday Detentions, Referral &amp; 9 week Behavior Probation Contract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u="sng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Cheating</a:t>
            </a: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 = 3 Saturday Detentions, Referral &amp; Behavior Probation Contract</a:t>
            </a:r>
          </a:p>
          <a:p>
            <a:pPr defTabSz="975390"/>
            <a:endParaRPr lang="en-US" sz="1920" b="1" kern="1200">
              <a:solidFill>
                <a:prstClr val="black"/>
              </a:solidFill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5D79A4-FE2A-FDEA-4FE3-2E984A85ADAE}"/>
              </a:ext>
            </a:extLst>
          </p:cNvPr>
          <p:cNvSpPr txBox="1"/>
          <p:nvPr/>
        </p:nvSpPr>
        <p:spPr>
          <a:xfrm>
            <a:off x="8785158" y="4219643"/>
            <a:ext cx="4188511" cy="4037259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Excessive Detentions / Unserved Detention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Theft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False or Misleading Info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Open Defiance of Authority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Vaping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Physical Altercation 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Fighting or Attempting to Fight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Assault / Intimidation Threat of Student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Weapons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Other Major Misconduct</a:t>
            </a:r>
          </a:p>
        </p:txBody>
      </p:sp>
    </p:spTree>
    <p:extLst>
      <p:ext uri="{BB962C8B-B14F-4D97-AF65-F5344CB8AC3E}">
        <p14:creationId xmlns:p14="http://schemas.microsoft.com/office/powerpoint/2010/main" val="4218883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4DEF9E-2450-FBDC-C3E1-3BEDB096F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94" y="1219200"/>
            <a:ext cx="12778213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8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3004798" cy="2241358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670780" y="0"/>
            <a:ext cx="4334020" cy="2242008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81372" y="-5381373"/>
            <a:ext cx="2242057" cy="130048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33B78A-72FE-81A1-A4A6-FC03CDB1B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36" y="496163"/>
            <a:ext cx="10713625" cy="1248326"/>
          </a:xfrm>
        </p:spPr>
        <p:txBody>
          <a:bodyPr anchor="ctr">
            <a:normAutofit/>
          </a:bodyPr>
          <a:lstStyle/>
          <a:p>
            <a:r>
              <a:rPr lang="en-US" sz="5000" b="1">
                <a:solidFill>
                  <a:srgbClr val="FFFFFF"/>
                </a:solidFill>
                <a:cs typeface="Calibri Light" panose="020F0302020204030204"/>
              </a:rPr>
              <a:t>Dress Code Violations (Do Not Wear)</a:t>
            </a:r>
            <a:endParaRPr lang="en-US" sz="5000">
              <a:solidFill>
                <a:srgbClr val="FFFFFF"/>
              </a:solidFill>
              <a:cs typeface="Calibri Light" panose="020F0302020204030204"/>
            </a:endParaRPr>
          </a:p>
        </p:txBody>
      </p:sp>
      <p:pic>
        <p:nvPicPr>
          <p:cNvPr id="4" name="Picture 4" descr="A pair of grey pants&#10;&#10;Description automatically generated">
            <a:extLst>
              <a:ext uri="{FF2B5EF4-FFF2-40B4-BE49-F238E27FC236}">
                <a16:creationId xmlns:a16="http://schemas.microsoft.com/office/drawing/2014/main" id="{F002B379-E689-E2AA-5457-472BE5D38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1598" y="5819812"/>
            <a:ext cx="1520532" cy="2762917"/>
          </a:xfrm>
          <a:prstGeom prst="rect">
            <a:avLst/>
          </a:prstGeom>
        </p:spPr>
      </p:pic>
      <p:pic>
        <p:nvPicPr>
          <p:cNvPr id="5" name="Picture 5" descr="A pair of red and black plaid pants&#10;&#10;Description automatically generated">
            <a:extLst>
              <a:ext uri="{FF2B5EF4-FFF2-40B4-BE49-F238E27FC236}">
                <a16:creationId xmlns:a16="http://schemas.microsoft.com/office/drawing/2014/main" id="{31383679-0996-1A8F-3D97-4CBF2E2DE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680" y="6132528"/>
            <a:ext cx="1314586" cy="2414150"/>
          </a:xfrm>
          <a:prstGeom prst="rect">
            <a:avLst/>
          </a:prstGeom>
        </p:spPr>
      </p:pic>
      <p:pic>
        <p:nvPicPr>
          <p:cNvPr id="6" name="Picture 6" descr="A black shoe with a logo&#10;&#10;Description automatically generated">
            <a:extLst>
              <a:ext uri="{FF2B5EF4-FFF2-40B4-BE49-F238E27FC236}">
                <a16:creationId xmlns:a16="http://schemas.microsoft.com/office/drawing/2014/main" id="{4ED8FE47-A5A6-340F-48FA-C3049B5C4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3770" y="5782340"/>
            <a:ext cx="1849574" cy="806632"/>
          </a:xfrm>
          <a:prstGeom prst="rect">
            <a:avLst/>
          </a:prstGeom>
        </p:spPr>
      </p:pic>
      <p:pic>
        <p:nvPicPr>
          <p:cNvPr id="7" name="Picture 7" descr="A black and white striped slipper&#10;&#10;Description automatically generated">
            <a:extLst>
              <a:ext uri="{FF2B5EF4-FFF2-40B4-BE49-F238E27FC236}">
                <a16:creationId xmlns:a16="http://schemas.microsoft.com/office/drawing/2014/main" id="{7A254C26-1573-4DC3-F5DA-A7FBD70C1B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5410" y="6822687"/>
            <a:ext cx="1912699" cy="746457"/>
          </a:xfrm>
          <a:prstGeom prst="rect">
            <a:avLst/>
          </a:prstGeom>
        </p:spPr>
      </p:pic>
      <p:pic>
        <p:nvPicPr>
          <p:cNvPr id="8" name="Picture 8" descr="A black plastic object with holes&#10;&#10;Description automatically generated">
            <a:extLst>
              <a:ext uri="{FF2B5EF4-FFF2-40B4-BE49-F238E27FC236}">
                <a16:creationId xmlns:a16="http://schemas.microsoft.com/office/drawing/2014/main" id="{91BFC421-C8F1-85DC-A339-21CEE8F4F3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0682" y="7648427"/>
            <a:ext cx="1896917" cy="900664"/>
          </a:xfrm>
          <a:prstGeom prst="rect">
            <a:avLst/>
          </a:prstGeom>
        </p:spPr>
      </p:pic>
      <p:pic>
        <p:nvPicPr>
          <p:cNvPr id="3" name="Picture 8" descr="A pair of ripped jeans&#10;&#10;Description automatically generated">
            <a:extLst>
              <a:ext uri="{FF2B5EF4-FFF2-40B4-BE49-F238E27FC236}">
                <a16:creationId xmlns:a16="http://schemas.microsoft.com/office/drawing/2014/main" id="{AF6EA4DB-C806-A58F-8589-1349D5BD67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3411" y="4272055"/>
            <a:ext cx="1451883" cy="1861409"/>
          </a:xfrm>
          <a:prstGeom prst="rect">
            <a:avLst/>
          </a:prstGeom>
        </p:spPr>
      </p:pic>
      <p:pic>
        <p:nvPicPr>
          <p:cNvPr id="9" name="Picture 9" descr="A pair of blue jeans with holes&#10;&#10;Description automatically generated">
            <a:extLst>
              <a:ext uri="{FF2B5EF4-FFF2-40B4-BE49-F238E27FC236}">
                <a16:creationId xmlns:a16="http://schemas.microsoft.com/office/drawing/2014/main" id="{5E6F24F0-0799-0C04-BC6B-5828C1AEE4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845" y="4859514"/>
            <a:ext cx="1242386" cy="2556577"/>
          </a:xfrm>
          <a:prstGeom prst="rect">
            <a:avLst/>
          </a:prstGeom>
        </p:spPr>
      </p:pic>
      <p:pic>
        <p:nvPicPr>
          <p:cNvPr id="10" name="Picture 10" descr="A red polo shirt on a white background&#10;&#10;Description automatically generated">
            <a:extLst>
              <a:ext uri="{FF2B5EF4-FFF2-40B4-BE49-F238E27FC236}">
                <a16:creationId xmlns:a16="http://schemas.microsoft.com/office/drawing/2014/main" id="{D47C3F2E-8305-D4FF-48E1-46514DBA20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0239" y="4090569"/>
            <a:ext cx="1585631" cy="2098130"/>
          </a:xfrm>
          <a:prstGeom prst="rect">
            <a:avLst/>
          </a:prstGeom>
        </p:spPr>
      </p:pic>
      <p:pic>
        <p:nvPicPr>
          <p:cNvPr id="11" name="Picture 11" descr="A yellow polo shirt on a white background&#10;&#10;Description automatically generated">
            <a:extLst>
              <a:ext uri="{FF2B5EF4-FFF2-40B4-BE49-F238E27FC236}">
                <a16:creationId xmlns:a16="http://schemas.microsoft.com/office/drawing/2014/main" id="{763982E5-7156-A51E-4FD2-42BD0924AF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44476" y="3535856"/>
            <a:ext cx="1698862" cy="2158098"/>
          </a:xfrm>
          <a:prstGeom prst="rect">
            <a:avLst/>
          </a:prstGeom>
        </p:spPr>
      </p:pic>
      <p:pic>
        <p:nvPicPr>
          <p:cNvPr id="12" name="Picture 12" descr="A grey sweatshirt with a white background&#10;&#10;Description automatically generated">
            <a:extLst>
              <a:ext uri="{FF2B5EF4-FFF2-40B4-BE49-F238E27FC236}">
                <a16:creationId xmlns:a16="http://schemas.microsoft.com/office/drawing/2014/main" id="{76D4879A-1C77-077C-9F4A-D864522CDB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78311" y="3389483"/>
            <a:ext cx="1685447" cy="21588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87B8F8-C0F1-6C84-8298-05D7BE5FBC35}"/>
              </a:ext>
            </a:extLst>
          </p:cNvPr>
          <p:cNvSpPr txBox="1"/>
          <p:nvPr/>
        </p:nvSpPr>
        <p:spPr>
          <a:xfrm>
            <a:off x="1239339" y="7593630"/>
            <a:ext cx="3435596" cy="9884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Calibri"/>
                <a:sym typeface="Arial"/>
              </a:rPr>
              <a:t>Sweatpants, Joggers, Yoga pants, tights or Pajama pants</a:t>
            </a:r>
            <a:endParaRPr lang="en-US" sz="1707" kern="1200">
              <a:solidFill>
                <a:prstClr val="black"/>
              </a:solidFill>
              <a:latin typeface="Arial Nova"/>
              <a:ea typeface="+mn-ea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EB46B3-77A0-501A-BB06-053591041663}"/>
              </a:ext>
            </a:extLst>
          </p:cNvPr>
          <p:cNvSpPr txBox="1"/>
          <p:nvPr/>
        </p:nvSpPr>
        <p:spPr>
          <a:xfrm>
            <a:off x="686993" y="3766657"/>
            <a:ext cx="3112078" cy="3971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Ripped or Frayed Jeans</a:t>
            </a:r>
            <a:endParaRPr lang="en-US" sz="192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67ABE0-8834-F348-64A5-2745DB8D4DB5}"/>
              </a:ext>
            </a:extLst>
          </p:cNvPr>
          <p:cNvSpPr txBox="1"/>
          <p:nvPr/>
        </p:nvSpPr>
        <p:spPr>
          <a:xfrm>
            <a:off x="4174669" y="4642521"/>
            <a:ext cx="2670201" cy="695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Non - Somerset, Hoodies or Polos </a:t>
            </a:r>
            <a:endParaRPr lang="en-US" sz="2133" b="1" kern="1200">
              <a:solidFill>
                <a:prstClr val="black"/>
              </a:solidFill>
              <a:latin typeface="Arial Nova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0A2E52-FF9B-1687-9FAF-C93DAAA59327}"/>
              </a:ext>
            </a:extLst>
          </p:cNvPr>
          <p:cNvSpPr txBox="1"/>
          <p:nvPr/>
        </p:nvSpPr>
        <p:spPr>
          <a:xfrm>
            <a:off x="8285706" y="6820344"/>
            <a:ext cx="1754884" cy="1287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Crocs, Slides  &amp; Foam Runners</a:t>
            </a:r>
            <a:endParaRPr lang="en-US" sz="192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246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FF77FE-0C9D-5FBC-DFDA-AC62B5E40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155" y="650241"/>
            <a:ext cx="6201856" cy="2214215"/>
          </a:xfrm>
        </p:spPr>
        <p:txBody>
          <a:bodyPr anchor="b">
            <a:normAutofit/>
          </a:bodyPr>
          <a:lstStyle/>
          <a:p>
            <a:r>
              <a:rPr lang="en-US" sz="5000" b="1">
                <a:cs typeface="Calibri Light"/>
              </a:rPr>
              <a:t>Dress Code Violations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1105C-DB17-0319-8F33-AA686F8C4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2155" y="3238451"/>
            <a:ext cx="6201855" cy="4922531"/>
          </a:xfrm>
        </p:spPr>
        <p:txBody>
          <a:bodyPr vert="horz" lIns="97536" tIns="48768" rIns="97536" bIns="48768" rtlCol="0">
            <a:normAutofit/>
          </a:bodyPr>
          <a:lstStyle/>
          <a:p>
            <a:r>
              <a:rPr lang="en-US" sz="2500" b="1">
                <a:cs typeface="Calibri"/>
              </a:rPr>
              <a:t>A Somerset College Prep shirt must be worn underneath a zip up Hoodie or Jacket.</a:t>
            </a:r>
          </a:p>
          <a:p>
            <a:r>
              <a:rPr lang="en-US" sz="2500" b="1">
                <a:cs typeface="Calibri"/>
              </a:rPr>
              <a:t>Exceptions would include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House Shirts on Thursday's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School Friday Shirts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Club Shirts 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School Athletic apparel for game days.</a:t>
            </a:r>
          </a:p>
          <a:p>
            <a:pPr marL="0" indent="0">
              <a:buNone/>
            </a:pPr>
            <a:r>
              <a:rPr lang="en-US" sz="2500" b="1">
                <a:cs typeface="Calibri"/>
              </a:rPr>
              <a:t>Anyone not in compliance will be given a Dress Code Violation according to our Discipline Matrix.</a:t>
            </a:r>
          </a:p>
          <a:p>
            <a:pPr marL="0" indent="0">
              <a:buNone/>
            </a:pPr>
            <a:endParaRPr lang="en-US" sz="2500" b="1">
              <a:cs typeface="Calibri"/>
            </a:endParaRPr>
          </a:p>
        </p:txBody>
      </p:sp>
      <p:pic>
        <p:nvPicPr>
          <p:cNvPr id="5" name="Picture 5" descr="A maroon sweatshirt with a logo on it&#10;&#10;Description automatically generated">
            <a:extLst>
              <a:ext uri="{FF2B5EF4-FFF2-40B4-BE49-F238E27FC236}">
                <a16:creationId xmlns:a16="http://schemas.microsoft.com/office/drawing/2014/main" id="{8CE2AA02-2E69-44AC-AD4B-362758B77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9049" y="1136874"/>
            <a:ext cx="3265796" cy="3143329"/>
          </a:xfrm>
          <a:prstGeom prst="rect">
            <a:avLst/>
          </a:prstGeom>
        </p:spPr>
      </p:pic>
      <p:pic>
        <p:nvPicPr>
          <p:cNvPr id="4" name="Picture 4" descr="A grey zip up hoodie with a logo on it&#10;&#10;Description automatically generated">
            <a:extLst>
              <a:ext uri="{FF2B5EF4-FFF2-40B4-BE49-F238E27FC236}">
                <a16:creationId xmlns:a16="http://schemas.microsoft.com/office/drawing/2014/main" id="{0E2289F9-BDCA-3485-7E5B-B3B3532EA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6777" y="4801171"/>
            <a:ext cx="2759712" cy="319041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A65989E-BBD5-44D7-AA86-7AFD5D46B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9103358"/>
            <a:ext cx="13004800" cy="649633"/>
          </a:xfrm>
          <a:prstGeom prst="rect">
            <a:avLst/>
          </a:prstGeom>
          <a:gradFill>
            <a:gsLst>
              <a:gs pos="0">
                <a:schemeClr val="accent1"/>
              </a:gs>
              <a:gs pos="66000">
                <a:srgbClr val="000000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31A2881-D8D7-4A7D-ACA3-E9F849F85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9103360"/>
            <a:ext cx="8696957" cy="64963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62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0F8CAB-1C49-87EE-8E5D-050BE9B8F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8336"/>
            <a:ext cx="13004800" cy="725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82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4329653" cy="73152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>
              <a:defRPr/>
            </a:pPr>
            <a:endParaRPr lang="en-US" sz="192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A9D064-0011-D401-DDA6-33579401E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1" y="2725854"/>
            <a:ext cx="3092468" cy="4654767"/>
          </a:xfrm>
        </p:spPr>
        <p:txBody>
          <a:bodyPr anchor="t">
            <a:normAutofit/>
          </a:bodyPr>
          <a:lstStyle/>
          <a:p>
            <a:r>
              <a:rPr lang="en-US" sz="4267">
                <a:solidFill>
                  <a:srgbClr val="FFFFFF"/>
                </a:solidFill>
                <a:cs typeface="Calibri Light" panose="020F0302020204030204"/>
              </a:rPr>
              <a:t>Dress Code (What can I wear)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EAAC1-1187-9A9C-B26E-7B36506B8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72912" y="2725854"/>
            <a:ext cx="3655769" cy="5320865"/>
          </a:xfrm>
        </p:spPr>
        <p:txBody>
          <a:bodyPr vert="horz" lIns="97536" tIns="48768" rIns="97536" bIns="48768" rtlCol="0" anchor="t">
            <a:noAutofit/>
          </a:bodyPr>
          <a:lstStyle/>
          <a:p>
            <a:r>
              <a:rPr lang="en-US" b="1" u="sng">
                <a:cs typeface="Calibri"/>
              </a:rPr>
              <a:t>OK</a:t>
            </a:r>
          </a:p>
          <a:p>
            <a:r>
              <a:rPr lang="en-US">
                <a:cs typeface="Calibri"/>
              </a:rPr>
              <a:t>Solid Color Shorts (Fingertip length or longer)</a:t>
            </a:r>
          </a:p>
          <a:p>
            <a:r>
              <a:rPr lang="en-US">
                <a:cs typeface="Calibri"/>
              </a:rPr>
              <a:t>Denim, Khaki, Cargo &amp; Jean Shorts</a:t>
            </a:r>
          </a:p>
          <a:p>
            <a:r>
              <a:rPr lang="en-US">
                <a:cs typeface="Calibri"/>
              </a:rPr>
              <a:t>House Shirts</a:t>
            </a:r>
          </a:p>
          <a:p>
            <a:r>
              <a:rPr lang="en-US">
                <a:cs typeface="Calibri"/>
              </a:rPr>
              <a:t>Club Shirts</a:t>
            </a:r>
          </a:p>
          <a:p>
            <a:r>
              <a:rPr lang="en-US">
                <a:cs typeface="Calibri"/>
              </a:rPr>
              <a:t>Skorts, Capris Any color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71862" y="2725854"/>
            <a:ext cx="0" cy="390144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61E31-5A0D-CB2E-7F14-CD7922EB4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15045" y="2725854"/>
            <a:ext cx="3410881" cy="4924927"/>
          </a:xfrm>
        </p:spPr>
        <p:txBody>
          <a:bodyPr vert="horz" lIns="97536" tIns="48768" rIns="97536" bIns="48768" rtlCol="0" anchor="t">
            <a:normAutofit fontScale="92500"/>
          </a:bodyPr>
          <a:lstStyle/>
          <a:p>
            <a:r>
              <a:rPr lang="en-US" b="1" u="sng">
                <a:cs typeface="Calibri"/>
              </a:rPr>
              <a:t>Not OK</a:t>
            </a:r>
          </a:p>
          <a:p>
            <a:r>
              <a:rPr lang="en-US" b="1">
                <a:cs typeface="Calibri"/>
              </a:rPr>
              <a:t>Spandex Material</a:t>
            </a:r>
          </a:p>
          <a:p>
            <a:r>
              <a:rPr lang="en-US" b="1">
                <a:cs typeface="Calibri"/>
              </a:rPr>
              <a:t>Rips , Tears or Frays</a:t>
            </a:r>
          </a:p>
          <a:p>
            <a:r>
              <a:rPr lang="en-US" b="1">
                <a:cs typeface="Calibri"/>
              </a:rPr>
              <a:t>Sweatpants, Yoga pants</a:t>
            </a:r>
          </a:p>
          <a:p>
            <a:r>
              <a:rPr lang="en-US" b="1">
                <a:cs typeface="Calibri"/>
              </a:rPr>
              <a:t>Tank tops</a:t>
            </a:r>
            <a:endParaRPr lang="en-US"/>
          </a:p>
          <a:p>
            <a:r>
              <a:rPr lang="en-US" b="1">
                <a:cs typeface="Calibri"/>
              </a:rPr>
              <a:t>Leggings</a:t>
            </a:r>
          </a:p>
          <a:p>
            <a:r>
              <a:rPr lang="en-US" b="1">
                <a:cs typeface="Calibri"/>
              </a:rPr>
              <a:t>Bottoms with print or derogatory slogans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2F4AAB-D5CC-1933-D758-B25821126D32}"/>
              </a:ext>
            </a:extLst>
          </p:cNvPr>
          <p:cNvSpPr txBox="1"/>
          <p:nvPr/>
        </p:nvSpPr>
        <p:spPr>
          <a:xfrm>
            <a:off x="5430197" y="1495898"/>
            <a:ext cx="6004342" cy="7551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4267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School Appropriate Attire</a:t>
            </a:r>
            <a:endParaRPr lang="en-US" sz="4267" b="1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089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1_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E8B826"/>
      </a:accent1>
      <a:accent2>
        <a:srgbClr val="E2CA72"/>
      </a:accent2>
      <a:accent3>
        <a:srgbClr val="BD723B"/>
      </a:accent3>
      <a:accent4>
        <a:srgbClr val="AE9376"/>
      </a:accent4>
      <a:accent5>
        <a:srgbClr val="A77F41"/>
      </a:accent5>
      <a:accent6>
        <a:srgbClr val="A1AE79"/>
      </a:accent6>
      <a:hlink>
        <a:srgbClr val="F1D06A"/>
      </a:hlink>
      <a:folHlink>
        <a:srgbClr val="EDDCA8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D5CBAF11-69B7-47EA-BC01-41F77058C2A9}"/>
    </a:ext>
  </a:extLst>
</a:theme>
</file>

<file path=ppt/theme/theme10.xml><?xml version="1.0" encoding="utf-8"?>
<a:theme xmlns:a="http://schemas.openxmlformats.org/drawingml/2006/main" name="GradientVTI">
  <a:themeElements>
    <a:clrScheme name="Office Theme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Univers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Art Subject for Elementary - 1st Grade: Dance by Slidesgo">
  <a:themeElements>
    <a:clrScheme name="Simple Light">
      <a:dk1>
        <a:srgbClr val="000000"/>
      </a:dk1>
      <a:lt1>
        <a:srgbClr val="FFFFFF"/>
      </a:lt1>
      <a:dk2>
        <a:srgbClr val="C4F3FF"/>
      </a:dk2>
      <a:lt2>
        <a:srgbClr val="80E3FF"/>
      </a:lt2>
      <a:accent1>
        <a:srgbClr val="41C5D3"/>
      </a:accent1>
      <a:accent2>
        <a:srgbClr val="41D4C2"/>
      </a:accent2>
      <a:accent3>
        <a:srgbClr val="FFB71F"/>
      </a:accent3>
      <a:accent4>
        <a:srgbClr val="FF4809"/>
      </a:accent4>
      <a:accent5>
        <a:srgbClr val="FF62B8"/>
      </a:accent5>
      <a:accent6>
        <a:srgbClr val="B168B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Basketball 16x9">
  <a:themeElements>
    <a:clrScheme name="Basketball">
      <a:dk1>
        <a:sysClr val="windowText" lastClr="000000"/>
      </a:dk1>
      <a:lt1>
        <a:sysClr val="window" lastClr="FFFFFF"/>
      </a:lt1>
      <a:dk2>
        <a:srgbClr val="51270B"/>
      </a:dk2>
      <a:lt2>
        <a:srgbClr val="CAAF92"/>
      </a:lt2>
      <a:accent1>
        <a:srgbClr val="8C061E"/>
      </a:accent1>
      <a:accent2>
        <a:srgbClr val="CD0205"/>
      </a:accent2>
      <a:accent3>
        <a:srgbClr val="D05002"/>
      </a:accent3>
      <a:accent4>
        <a:srgbClr val="052A5E"/>
      </a:accent4>
      <a:accent5>
        <a:srgbClr val="1A559C"/>
      </a:accent5>
      <a:accent6>
        <a:srgbClr val="156645"/>
      </a:accent6>
      <a:hlink>
        <a:srgbClr val="D05002"/>
      </a:hlink>
      <a:folHlink>
        <a:srgbClr val="808080"/>
      </a:folHlink>
    </a:clrScheme>
    <a:fontScheme name="Impact - Franklin Gothic Medium">
      <a:majorFont>
        <a:latin typeface="Impact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ketball presentation (widescreen).potx" id="{CC5AF3F1-F1AD-46F5-B229-4E1329F06412}" vid="{B7E1BF64-2168-4738-AA42-CF7C9F7F9E95}"/>
    </a:ext>
  </a:extLst>
</a:theme>
</file>

<file path=ppt/theme/theme15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6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AfterhoursVTI">
  <a:themeElements>
    <a:clrScheme name="AnalogousFromRegularSeed_2SEEDS">
      <a:dk1>
        <a:srgbClr val="000000"/>
      </a:dk1>
      <a:lt1>
        <a:srgbClr val="FFFFFF"/>
      </a:lt1>
      <a:dk2>
        <a:srgbClr val="1B2F2E"/>
      </a:dk2>
      <a:lt2>
        <a:srgbClr val="F3F1F0"/>
      </a:lt2>
      <a:accent1>
        <a:srgbClr val="3B9EB1"/>
      </a:accent1>
      <a:accent2>
        <a:srgbClr val="46B196"/>
      </a:accent2>
      <a:accent3>
        <a:srgbClr val="4D7EC3"/>
      </a:accent3>
      <a:accent4>
        <a:srgbClr val="B13B3E"/>
      </a:accent4>
      <a:accent5>
        <a:srgbClr val="C37B4D"/>
      </a:accent5>
      <a:accent6>
        <a:srgbClr val="B19A3B"/>
      </a:accent6>
      <a:hlink>
        <a:srgbClr val="C05944"/>
      </a:hlink>
      <a:folHlink>
        <a:srgbClr val="7F7F7F"/>
      </a:folHlink>
    </a:clrScheme>
    <a:fontScheme name="Street">
      <a:majorFont>
        <a:latin typeface="Franklin Gothic Heavy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terhoursVTI" id="{90A150B1-9C08-42C7-B4E0-C1D732064FA1}" vid="{A6104589-8A83-4A64-B7F1-AAF946A40515}"/>
    </a:ext>
  </a:extLst>
</a:theme>
</file>

<file path=ppt/theme/theme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SketchyVTI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TemplafySlideTemplateConfiguration><![CDATA[{"documentContentValidatorConfiguration":{"enableDocumentContentValidator":false,"documentContentValidatorVersion":0},"elementsMetadata":[],"slideId":"637110890335216836","enableDocumentContentUpdater":true,"version":"1.1"}]]></TemplafySlideTemplateConfiguration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E1379591FBD94A944D270C68F36B51" ma:contentTypeVersion="12" ma:contentTypeDescription="Create a new document." ma:contentTypeScope="" ma:versionID="b5f28368cf1fe37a868c2f65c136763d">
  <xsd:schema xmlns:xsd="http://www.w3.org/2001/XMLSchema" xmlns:xs="http://www.w3.org/2001/XMLSchema" xmlns:p="http://schemas.microsoft.com/office/2006/metadata/properties" xmlns:ns3="37bbd720-11c8-45bb-9f9d-154eaa7a73de" xmlns:ns4="8e5e79ef-1ba3-4771-9c10-527fce98e519" targetNamespace="http://schemas.microsoft.com/office/2006/metadata/properties" ma:root="true" ma:fieldsID="f0e2e87d7d9de5b9c84c3cb99dbfbdca" ns3:_="" ns4:_="">
    <xsd:import namespace="37bbd720-11c8-45bb-9f9d-154eaa7a73de"/>
    <xsd:import namespace="8e5e79ef-1ba3-4771-9c10-527fce98e51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bbd720-11c8-45bb-9f9d-154eaa7a73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5e79ef-1ba3-4771-9c10-527fce98e51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TemplafySlideFormConfiguration><![CDATA[{"formFields":[],"formDataEntries":[]}]]></TemplafySlideFormConfiguration>
</file>

<file path=customXml/item5.xml><?xml version="1.0" encoding="utf-8"?>
<TemplafySlideFormConfiguration><![CDATA[{"formFields":[],"formDataEntries":[]}]]></TemplafySlideFormConfiguration>
</file>

<file path=customXml/item6.xml><?xml version="1.0" encoding="utf-8"?>
<TemplafySlideTemplateConfiguration><![CDATA[{"documentContentValidatorConfiguration":{"enableDocumentContentValidator":false,"documentContentValidatorVersion":0},"elementsMetadata":[],"slideId":"637110886317794408","enableDocumentContentUpdater":true,"version":"1.1"}]]></TemplafySlideTemplateConfiguration>
</file>

<file path=customXml/item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AF696E5-5B65-4250-BE46-6A91CE989C9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70033D2-FACC-475E-AF55-DB5C867795F9}">
  <ds:schemaRefs/>
</ds:datastoreItem>
</file>

<file path=customXml/itemProps3.xml><?xml version="1.0" encoding="utf-8"?>
<ds:datastoreItem xmlns:ds="http://schemas.openxmlformats.org/officeDocument/2006/customXml" ds:itemID="{47FCECFB-96C1-40E2-8476-7931B025D134}">
  <ds:schemaRefs>
    <ds:schemaRef ds:uri="37bbd720-11c8-45bb-9f9d-154eaa7a73de"/>
    <ds:schemaRef ds:uri="8e5e79ef-1ba3-4771-9c10-527fce98e51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591DAF1B-085F-48A6-BE33-CE64B2B39C39}">
  <ds:schemaRefs/>
</ds:datastoreItem>
</file>

<file path=customXml/itemProps5.xml><?xml version="1.0" encoding="utf-8"?>
<ds:datastoreItem xmlns:ds="http://schemas.openxmlformats.org/officeDocument/2006/customXml" ds:itemID="{09554E17-4043-457B-9EE5-1626036EB638}">
  <ds:schemaRefs/>
</ds:datastoreItem>
</file>

<file path=customXml/itemProps6.xml><?xml version="1.0" encoding="utf-8"?>
<ds:datastoreItem xmlns:ds="http://schemas.openxmlformats.org/officeDocument/2006/customXml" ds:itemID="{CB9FF16E-4217-469D-AB35-C609D5DFECCF}">
  <ds:schemaRefs/>
</ds:datastoreItem>
</file>

<file path=customXml/itemProps7.xml><?xml version="1.0" encoding="utf-8"?>
<ds:datastoreItem xmlns:ds="http://schemas.openxmlformats.org/officeDocument/2006/customXml" ds:itemID="{DC565BAB-17E8-4CBD-8C54-0B3E0C2D1326}">
  <ds:schemaRefs>
    <ds:schemaRef ds:uri="http://purl.org/dc/elements/1.1/"/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8e5e79ef-1ba3-4771-9c10-527fce98e519"/>
    <ds:schemaRef ds:uri="37bbd720-11c8-45bb-9f9d-154eaa7a73d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1584</Words>
  <Application>Microsoft Office PowerPoint</Application>
  <PresentationFormat>Custom</PresentationFormat>
  <Paragraphs>198</Paragraphs>
  <Slides>33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31</vt:i4>
      </vt:variant>
      <vt:variant>
        <vt:lpstr>Theme</vt:lpstr>
      </vt:variant>
      <vt:variant>
        <vt:i4>14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79" baseType="lpstr">
      <vt:lpstr>Aptos</vt:lpstr>
      <vt:lpstr>Angsana New</vt:lpstr>
      <vt:lpstr>Wingdings 2</vt:lpstr>
      <vt:lpstr>Impact</vt:lpstr>
      <vt:lpstr>Calisto MT</vt:lpstr>
      <vt:lpstr>Alasassy Caps</vt:lpstr>
      <vt:lpstr>Helvetica Neue</vt:lpstr>
      <vt:lpstr>Mystical Woods Rough Script</vt:lpstr>
      <vt:lpstr>Algerian</vt:lpstr>
      <vt:lpstr>Arial Black</vt:lpstr>
      <vt:lpstr>Consolas</vt:lpstr>
      <vt:lpstr>Times New Roman</vt:lpstr>
      <vt:lpstr>Calibri</vt:lpstr>
      <vt:lpstr>Bernard MT Condensed</vt:lpstr>
      <vt:lpstr>Cabin</vt:lpstr>
      <vt:lpstr>Georgia Pro Semibold</vt:lpstr>
      <vt:lpstr>Trebuchet MS</vt:lpstr>
      <vt:lpstr>Boogaloo</vt:lpstr>
      <vt:lpstr>The Hand</vt:lpstr>
      <vt:lpstr>Aptos Narrow</vt:lpstr>
      <vt:lpstr>Modern Love</vt:lpstr>
      <vt:lpstr>Rockwell</vt:lpstr>
      <vt:lpstr>Gill Sans Nova</vt:lpstr>
      <vt:lpstr>Georgia</vt:lpstr>
      <vt:lpstr>Calibri Light</vt:lpstr>
      <vt:lpstr>Bookman Old Style</vt:lpstr>
      <vt:lpstr>Franklin Gothic Medium</vt:lpstr>
      <vt:lpstr>Arial Nova</vt:lpstr>
      <vt:lpstr>Franklin Gothic Heavy</vt:lpstr>
      <vt:lpstr>Arial</vt:lpstr>
      <vt:lpstr>Aptos Display</vt:lpstr>
      <vt:lpstr>1_Slate</vt:lpstr>
      <vt:lpstr>2_Office Theme</vt:lpstr>
      <vt:lpstr>3_office theme</vt:lpstr>
      <vt:lpstr>5_Office Theme</vt:lpstr>
      <vt:lpstr>2_Slate</vt:lpstr>
      <vt:lpstr>1_office theme</vt:lpstr>
      <vt:lpstr>AfterhoursVTI</vt:lpstr>
      <vt:lpstr>10_Office Theme</vt:lpstr>
      <vt:lpstr>SketchyVTI</vt:lpstr>
      <vt:lpstr>GradientVTI</vt:lpstr>
      <vt:lpstr>9_Office Theme</vt:lpstr>
      <vt:lpstr>Office Theme</vt:lpstr>
      <vt:lpstr>Art Subject for Elementary - 1st Grade: Dance by Slidesgo</vt:lpstr>
      <vt:lpstr>Basketball 16x9</vt:lpstr>
      <vt:lpstr>Acrobat Document</vt:lpstr>
      <vt:lpstr>SOMERSET PURPOSE</vt:lpstr>
      <vt:lpstr>PowerPoint Presentation</vt:lpstr>
      <vt:lpstr>Discipline</vt:lpstr>
      <vt:lpstr>Somerset College Prep Discipline Matrix</vt:lpstr>
      <vt:lpstr>PowerPoint Presentation</vt:lpstr>
      <vt:lpstr>Dress Code Violations (Do Not Wear)</vt:lpstr>
      <vt:lpstr>Dress Code Violations</vt:lpstr>
      <vt:lpstr>PowerPoint Presentation</vt:lpstr>
      <vt:lpstr>Dress Code (What can I wear)</vt:lpstr>
      <vt:lpstr>Dress Code Violations</vt:lpstr>
      <vt:lpstr>PowerPoint Presentation</vt:lpstr>
      <vt:lpstr>Tardy—being late to class.  Being tardy to periods 2, 3, or 4 is accompanied by a detention. Period 2, 3, 4 teachers write &amp; submit the detention. Being tardy to 1st period is a detention if you are a bus rider and your bus was on time.   Being tardy to 1st period and you are not a bus rider is a detention for every 3rd occurrence. </vt:lpstr>
      <vt:lpstr>Lanyards and IDs are a Mandatory Part of your uniform </vt:lpstr>
      <vt:lpstr>No Sports on Turf Afterschool without a Coach</vt:lpstr>
      <vt:lpstr>NO FOOD or drink  ON THE COURT </vt:lpstr>
      <vt:lpstr>PowerPoint Presentation</vt:lpstr>
      <vt:lpstr>NEW  Lunch Detention Procedure</vt:lpstr>
      <vt:lpstr>PowerPoint Presentation</vt:lpstr>
      <vt:lpstr>Somerset Contingency Team</vt:lpstr>
      <vt:lpstr>Upcoming Assessments FCLE—November 7th (for students who took US Government in Quarter 1) ASVAB—November 14th  (for 11th and 12th grades)</vt:lpstr>
      <vt:lpstr>PowerPoint Presentation</vt:lpstr>
      <vt:lpstr>PowerPoint Presentation</vt:lpstr>
      <vt:lpstr>PowerPoint Presentation</vt:lpstr>
      <vt:lpstr>Dance For Food! Auditions Sign Up</vt:lpstr>
      <vt:lpstr>Kyryliw’s US History EOC Study Sessions</vt:lpstr>
      <vt:lpstr>PACK A  SHOEBOX!</vt:lpstr>
      <vt:lpstr>PowerPoint Presentation</vt:lpstr>
      <vt:lpstr>PowerPoint Presentation</vt:lpstr>
      <vt:lpstr>PowerPoint Presentation</vt:lpstr>
      <vt:lpstr>School Clubs</vt:lpstr>
      <vt:lpstr>Interested in starting a school club?</vt:lpstr>
      <vt:lpstr>PowerPoint Presentation</vt:lpstr>
      <vt:lpstr>Somerset College Prep &amp;Public Wireless ACP Program    This document will also be in the front office for you to scan the QR code.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SOMERSET MISSION</dc:title>
  <dc:creator>Michael Kyryliw</dc:creator>
  <cp:lastModifiedBy>Michael Kyryliw</cp:lastModifiedBy>
  <cp:revision>3</cp:revision>
  <dcterms:created xsi:type="dcterms:W3CDTF">2018-11-26T04:56:53Z</dcterms:created>
  <dcterms:modified xsi:type="dcterms:W3CDTF">2024-11-04T13:20:38Z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0x01010030E1379591FBD94A944D270C68F36B51</vt:lpwstr>
  </property>
</Properties>
</file>